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10.jpg" ContentType="image/gif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84" r:id="rId4"/>
    <p:sldId id="260" r:id="rId5"/>
    <p:sldId id="261" r:id="rId6"/>
    <p:sldId id="262" r:id="rId7"/>
    <p:sldId id="275" r:id="rId8"/>
    <p:sldId id="276" r:id="rId9"/>
    <p:sldId id="277" r:id="rId10"/>
    <p:sldId id="282" r:id="rId11"/>
    <p:sldId id="283" r:id="rId12"/>
    <p:sldId id="263" r:id="rId13"/>
    <p:sldId id="281" r:id="rId14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iz Porte Petit, José Antonio" initials="RPPJ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93"/>
    <a:srgbClr val="85CBFF"/>
    <a:srgbClr val="0CAC60"/>
    <a:srgbClr val="FFB3B3"/>
    <a:srgbClr val="DB580F"/>
    <a:srgbClr val="008000"/>
    <a:srgbClr val="009900"/>
    <a:srgbClr val="FFD347"/>
    <a:srgbClr val="DB06E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3" autoAdjust="0"/>
    <p:restoredTop sz="94570" autoAdjust="0"/>
  </p:normalViewPr>
  <p:slideViewPr>
    <p:cSldViewPr>
      <p:cViewPr>
        <p:scale>
          <a:sx n="82" d="100"/>
          <a:sy n="82" d="100"/>
        </p:scale>
        <p:origin x="-98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_rels/data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6.png"/><Relationship Id="rId1" Type="http://schemas.openxmlformats.org/officeDocument/2006/relationships/image" Target="../media/image25.png"/><Relationship Id="rId4" Type="http://schemas.openxmlformats.org/officeDocument/2006/relationships/image" Target="../media/image2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9F5EE-C833-4CF2-A920-A5AB66F3BC03}" type="doc">
      <dgm:prSet loTypeId="urn:microsoft.com/office/officeart/2008/layout/AscendingPictureAccentProcess" loCatId="pictur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10B1075-3799-4939-981E-F70127B4C921}">
      <dgm:prSet phldrT="[Texto]" custT="1"/>
      <dgm:spPr/>
      <dgm:t>
        <a:bodyPr/>
        <a:lstStyle/>
        <a:p>
          <a:pPr algn="ctr"/>
          <a:r>
            <a:rPr lang="es-MX" sz="1200" dirty="0" smtClean="0">
              <a:latin typeface="+mn-lt"/>
              <a:ea typeface="MS UI Gothic" pitchFamily="34" charset="-128"/>
              <a:cs typeface="BrowalliaUPC" pitchFamily="34" charset="-34"/>
            </a:rPr>
            <a:t>Más de 1 billón de pesos equivalentes a 68,140.15 millones de dólares*</a:t>
          </a:r>
          <a:endParaRPr lang="es-MX" sz="1200" dirty="0">
            <a:latin typeface="+mn-lt"/>
            <a:ea typeface="MS UI Gothic" pitchFamily="34" charset="-128"/>
            <a:cs typeface="BrowalliaUPC" pitchFamily="34" charset="-34"/>
          </a:endParaRPr>
        </a:p>
      </dgm:t>
    </dgm:pt>
    <dgm:pt modelId="{A644B5F0-5D00-4E8E-A00D-436C2BFD6966}" type="parTrans" cxnId="{4F6A4105-0FCF-4B5B-956E-BC3CE1892353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5240E143-02F0-46EE-A931-008EC888DBD7}" type="sibTrans" cxnId="{4F6A4105-0FCF-4B5B-956E-BC3CE189235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s-MX">
            <a:latin typeface="+mn-lt"/>
          </a:endParaRPr>
        </a:p>
      </dgm:t>
    </dgm:pt>
    <dgm:pt modelId="{C0BEEE39-C1C5-46FD-8A0E-AEEDD811414F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ctr"/>
          <a:r>
            <a:rPr lang="es-MX" sz="1200" dirty="0" smtClean="0">
              <a:latin typeface="+mn-lt"/>
              <a:ea typeface="MS UI Gothic" pitchFamily="34" charset="-128"/>
              <a:cs typeface="BrowalliaUPC" pitchFamily="34" charset="-34"/>
            </a:rPr>
            <a:t>7.6% del Producto</a:t>
          </a:r>
        </a:p>
        <a:p>
          <a:pPr algn="ctr"/>
          <a:r>
            <a:rPr lang="es-MX" sz="1200" dirty="0" smtClean="0">
              <a:latin typeface="+mn-lt"/>
              <a:ea typeface="MS UI Gothic" pitchFamily="34" charset="-128"/>
              <a:cs typeface="BrowalliaUPC" pitchFamily="34" charset="-34"/>
            </a:rPr>
            <a:t>Interno Bruto</a:t>
          </a:r>
          <a:endParaRPr lang="es-MX" sz="1200" dirty="0">
            <a:latin typeface="+mn-lt"/>
            <a:ea typeface="MS UI Gothic" pitchFamily="34" charset="-128"/>
            <a:cs typeface="BrowalliaUPC" pitchFamily="34" charset="-34"/>
          </a:endParaRPr>
        </a:p>
      </dgm:t>
    </dgm:pt>
    <dgm:pt modelId="{A69E3388-5742-43E5-BA0C-5DA661040D11}" type="parTrans" cxnId="{62AE1F6A-8F1B-48BB-93F6-0E9290380004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27132C95-56F1-48A5-9EEB-CED7EF72AC74}" type="sibTrans" cxnId="{62AE1F6A-8F1B-48BB-93F6-0E9290380004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MX">
            <a:latin typeface="+mn-lt"/>
          </a:endParaRPr>
        </a:p>
      </dgm:t>
    </dgm:pt>
    <dgm:pt modelId="{CC64CBBC-0FAB-48D5-B272-C36B554CE86A}">
      <dgm:prSet phldrT="[Texto]" custT="1"/>
      <dgm:spPr>
        <a:solidFill>
          <a:srgbClr val="008000"/>
        </a:solidFill>
      </dgm:spPr>
      <dgm:t>
        <a:bodyPr/>
        <a:lstStyle/>
        <a:p>
          <a:pPr algn="ctr"/>
          <a:r>
            <a:rPr lang="es-MX" sz="1200" dirty="0" smtClean="0">
              <a:latin typeface="+mn-lt"/>
              <a:ea typeface="MS UI Gothic" pitchFamily="34" charset="-128"/>
              <a:cs typeface="BrowalliaUPC" pitchFamily="34" charset="-34"/>
            </a:rPr>
            <a:t>29% Presupuesto de Egresos de la Federación</a:t>
          </a:r>
          <a:endParaRPr lang="es-MX" sz="1200" dirty="0">
            <a:latin typeface="+mn-lt"/>
            <a:ea typeface="MS UI Gothic" pitchFamily="34" charset="-128"/>
            <a:cs typeface="BrowalliaUPC" pitchFamily="34" charset="-34"/>
          </a:endParaRPr>
        </a:p>
      </dgm:t>
    </dgm:pt>
    <dgm:pt modelId="{F675F2DA-A914-4556-B63F-D28AD5F66686}" type="parTrans" cxnId="{98C0A387-A7C1-4BE7-916C-0369A1CADAB4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9CE2ACEA-B99F-40C1-9C62-BC2DDAA83A5A}" type="sibTrans" cxnId="{98C0A387-A7C1-4BE7-916C-0369A1CADAB4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MX">
            <a:latin typeface="+mn-lt"/>
          </a:endParaRPr>
        </a:p>
      </dgm:t>
    </dgm:pt>
    <dgm:pt modelId="{2CC74AB9-1BF4-4369-AE7A-5D6DDF12F337}" type="pres">
      <dgm:prSet presAssocID="{5C79F5EE-C833-4CF2-A920-A5AB66F3BC0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1588AC22-7CBC-4E9F-AECA-BD6B7A6612EC}" type="pres">
      <dgm:prSet presAssocID="{5C79F5EE-C833-4CF2-A920-A5AB66F3BC03}" presName="dot1" presStyleLbl="alignNode1" presStyleIdx="0" presStyleCnt="12"/>
      <dgm:spPr/>
      <dgm:t>
        <a:bodyPr/>
        <a:lstStyle/>
        <a:p>
          <a:endParaRPr lang="en-US"/>
        </a:p>
      </dgm:t>
    </dgm:pt>
    <dgm:pt modelId="{F2429C35-2D0A-4C8F-9381-54059395C7AE}" type="pres">
      <dgm:prSet presAssocID="{5C79F5EE-C833-4CF2-A920-A5AB66F3BC03}" presName="dot2" presStyleLbl="alignNode1" presStyleIdx="1" presStyleCnt="12"/>
      <dgm:spPr/>
      <dgm:t>
        <a:bodyPr/>
        <a:lstStyle/>
        <a:p>
          <a:endParaRPr lang="en-US"/>
        </a:p>
      </dgm:t>
    </dgm:pt>
    <dgm:pt modelId="{E1DC37BF-3A15-4141-ABA6-B17D569BD270}" type="pres">
      <dgm:prSet presAssocID="{5C79F5EE-C833-4CF2-A920-A5AB66F3BC03}" presName="dot3" presStyleLbl="alignNode1" presStyleIdx="2" presStyleCnt="12" custLinFactX="344113" custLinFactY="-100000" custLinFactNeighborX="400000" custLinFactNeighborY="-145426"/>
      <dgm:spPr/>
      <dgm:t>
        <a:bodyPr/>
        <a:lstStyle/>
        <a:p>
          <a:endParaRPr lang="en-US"/>
        </a:p>
      </dgm:t>
    </dgm:pt>
    <dgm:pt modelId="{BCA4C5ED-0070-4507-BB4D-E3C37CF7AE82}" type="pres">
      <dgm:prSet presAssocID="{5C79F5EE-C833-4CF2-A920-A5AB66F3BC03}" presName="dot4" presStyleLbl="alignNode1" presStyleIdx="3" presStyleCnt="12"/>
      <dgm:spPr/>
      <dgm:t>
        <a:bodyPr/>
        <a:lstStyle/>
        <a:p>
          <a:endParaRPr lang="en-US"/>
        </a:p>
      </dgm:t>
    </dgm:pt>
    <dgm:pt modelId="{434C454C-11B0-42BD-A6C8-DFA2F9CEC155}" type="pres">
      <dgm:prSet presAssocID="{5C79F5EE-C833-4CF2-A920-A5AB66F3BC03}" presName="dot5" presStyleLbl="alignNode1" presStyleIdx="4" presStyleCnt="12"/>
      <dgm:spPr/>
      <dgm:t>
        <a:bodyPr/>
        <a:lstStyle/>
        <a:p>
          <a:endParaRPr lang="en-US"/>
        </a:p>
      </dgm:t>
    </dgm:pt>
    <dgm:pt modelId="{FA9F0737-3B05-4DD7-B587-9BB0D37AA844}" type="pres">
      <dgm:prSet presAssocID="{5C79F5EE-C833-4CF2-A920-A5AB66F3BC03}" presName="dotArrow1" presStyleLbl="alignNode1" presStyleIdx="5" presStyleCnt="12" custLinFactX="-100000" custLinFactNeighborX="-178366"/>
      <dgm:spPr/>
      <dgm:t>
        <a:bodyPr/>
        <a:lstStyle/>
        <a:p>
          <a:endParaRPr lang="en-US"/>
        </a:p>
      </dgm:t>
    </dgm:pt>
    <dgm:pt modelId="{DF138055-06B8-43EF-B41D-A81AB400DA2A}" type="pres">
      <dgm:prSet presAssocID="{5C79F5EE-C833-4CF2-A920-A5AB66F3BC03}" presName="dotArrow2" presStyleLbl="alignNode1" presStyleIdx="6" presStyleCnt="12" custLinFactX="-100000" custLinFactNeighborX="-178366"/>
      <dgm:spPr/>
      <dgm:t>
        <a:bodyPr/>
        <a:lstStyle/>
        <a:p>
          <a:endParaRPr lang="en-US"/>
        </a:p>
      </dgm:t>
    </dgm:pt>
    <dgm:pt modelId="{F8EA88DF-7D25-43DC-825D-A3732D41B697}" type="pres">
      <dgm:prSet presAssocID="{5C79F5EE-C833-4CF2-A920-A5AB66F3BC03}" presName="dotArrow3" presStyleLbl="alignNode1" presStyleIdx="7" presStyleCnt="12" custLinFactX="-100000" custLinFactNeighborX="-178366"/>
      <dgm:spPr/>
      <dgm:t>
        <a:bodyPr/>
        <a:lstStyle/>
        <a:p>
          <a:endParaRPr lang="en-US"/>
        </a:p>
      </dgm:t>
    </dgm:pt>
    <dgm:pt modelId="{1CA8C851-F6A8-4353-B4AF-547DD03C388B}" type="pres">
      <dgm:prSet presAssocID="{5C79F5EE-C833-4CF2-A920-A5AB66F3BC03}" presName="dotArrow4" presStyleLbl="alignNode1" presStyleIdx="8" presStyleCnt="12" custLinFactX="-100000" custLinFactNeighborX="-178366"/>
      <dgm:spPr/>
      <dgm:t>
        <a:bodyPr/>
        <a:lstStyle/>
        <a:p>
          <a:endParaRPr lang="en-US"/>
        </a:p>
      </dgm:t>
    </dgm:pt>
    <dgm:pt modelId="{849089C3-D0D2-4192-95F7-8C4B462E2BEB}" type="pres">
      <dgm:prSet presAssocID="{5C79F5EE-C833-4CF2-A920-A5AB66F3BC03}" presName="dotArrow5" presStyleLbl="alignNode1" presStyleIdx="9" presStyleCnt="12" custLinFactX="-100000" custLinFactNeighborX="-178366"/>
      <dgm:spPr/>
      <dgm:t>
        <a:bodyPr/>
        <a:lstStyle/>
        <a:p>
          <a:endParaRPr lang="en-US"/>
        </a:p>
      </dgm:t>
    </dgm:pt>
    <dgm:pt modelId="{60157DD4-9A1B-47D0-AE78-D0C79AB185EF}" type="pres">
      <dgm:prSet presAssocID="{5C79F5EE-C833-4CF2-A920-A5AB66F3BC03}" presName="dotArrow6" presStyleLbl="alignNode1" presStyleIdx="10" presStyleCnt="12" custLinFactX="-100000" custLinFactNeighborX="-178366"/>
      <dgm:spPr/>
      <dgm:t>
        <a:bodyPr/>
        <a:lstStyle/>
        <a:p>
          <a:endParaRPr lang="en-US"/>
        </a:p>
      </dgm:t>
    </dgm:pt>
    <dgm:pt modelId="{BD2009CE-23C7-444C-91EB-759CC1519735}" type="pres">
      <dgm:prSet presAssocID="{5C79F5EE-C833-4CF2-A920-A5AB66F3BC03}" presName="dotArrow7" presStyleLbl="alignNode1" presStyleIdx="11" presStyleCnt="12" custLinFactX="-100000" custLinFactNeighborX="-178366"/>
      <dgm:spPr/>
      <dgm:t>
        <a:bodyPr/>
        <a:lstStyle/>
        <a:p>
          <a:endParaRPr lang="en-US"/>
        </a:p>
      </dgm:t>
    </dgm:pt>
    <dgm:pt modelId="{1429A4DA-9F01-47FE-828C-72F0EBD66A47}" type="pres">
      <dgm:prSet presAssocID="{B10B1075-3799-4939-981E-F70127B4C921}" presName="parTx1" presStyleLbl="node1" presStyleIdx="0" presStyleCnt="3" custLinFactNeighborX="61187" custLinFactNeighborY="-1721"/>
      <dgm:spPr/>
      <dgm:t>
        <a:bodyPr/>
        <a:lstStyle/>
        <a:p>
          <a:endParaRPr lang="es-MX"/>
        </a:p>
      </dgm:t>
    </dgm:pt>
    <dgm:pt modelId="{7C887F49-60C5-4DE4-9304-3C70D07469F3}" type="pres">
      <dgm:prSet presAssocID="{5240E143-02F0-46EE-A931-008EC888DBD7}" presName="picture1" presStyleCnt="0"/>
      <dgm:spPr/>
      <dgm:t>
        <a:bodyPr/>
        <a:lstStyle/>
        <a:p>
          <a:endParaRPr lang="en-US"/>
        </a:p>
      </dgm:t>
    </dgm:pt>
    <dgm:pt modelId="{3CEE3C97-94F8-44FF-93D4-96D997B17956}" type="pres">
      <dgm:prSet presAssocID="{5240E143-02F0-46EE-A931-008EC888DBD7}" presName="imageRepeatNode" presStyleLbl="fgImgPlace1" presStyleIdx="0" presStyleCnt="3" custLinFactX="14732" custLinFactNeighborX="100000" custLinFactNeighborY="13553"/>
      <dgm:spPr/>
      <dgm:t>
        <a:bodyPr/>
        <a:lstStyle/>
        <a:p>
          <a:endParaRPr lang="es-MX"/>
        </a:p>
      </dgm:t>
    </dgm:pt>
    <dgm:pt modelId="{CE9214BC-F733-43A0-A098-29347D0B9717}" type="pres">
      <dgm:prSet presAssocID="{CC64CBBC-0FAB-48D5-B272-C36B554CE86A}" presName="parTx2" presStyleLbl="node1" presStyleIdx="1" presStyleCnt="3" custLinFactNeighborX="8038" custLinFactNeighborY="-25777"/>
      <dgm:spPr/>
      <dgm:t>
        <a:bodyPr/>
        <a:lstStyle/>
        <a:p>
          <a:endParaRPr lang="en-US"/>
        </a:p>
      </dgm:t>
    </dgm:pt>
    <dgm:pt modelId="{678912C3-E0B5-4B7A-9403-269D7CD480A5}" type="pres">
      <dgm:prSet presAssocID="{9CE2ACEA-B99F-40C1-9C62-BC2DDAA83A5A}" presName="picture2" presStyleCnt="0"/>
      <dgm:spPr/>
      <dgm:t>
        <a:bodyPr/>
        <a:lstStyle/>
        <a:p>
          <a:endParaRPr lang="en-US"/>
        </a:p>
      </dgm:t>
    </dgm:pt>
    <dgm:pt modelId="{634CD634-8987-4711-BE48-DE5CC03C71F3}" type="pres">
      <dgm:prSet presAssocID="{9CE2ACEA-B99F-40C1-9C62-BC2DDAA83A5A}" presName="imageRepeatNode" presStyleLbl="fgImgPlace1" presStyleIdx="1" presStyleCnt="3" custLinFactNeighborX="17341" custLinFactNeighborY="-14910"/>
      <dgm:spPr/>
      <dgm:t>
        <a:bodyPr/>
        <a:lstStyle/>
        <a:p>
          <a:endParaRPr lang="es-MX"/>
        </a:p>
      </dgm:t>
    </dgm:pt>
    <dgm:pt modelId="{94F72FDC-0082-4A1A-8A1F-AF0597E3A297}" type="pres">
      <dgm:prSet presAssocID="{C0BEEE39-C1C5-46FD-8A0E-AEEDD811414F}" presName="parTx3" presStyleLbl="node1" presStyleIdx="2" presStyleCnt="3" custLinFactNeighborX="-10986"/>
      <dgm:spPr/>
      <dgm:t>
        <a:bodyPr/>
        <a:lstStyle/>
        <a:p>
          <a:endParaRPr lang="en-US"/>
        </a:p>
      </dgm:t>
    </dgm:pt>
    <dgm:pt modelId="{35215853-3A27-494F-B503-4A4A105AECE1}" type="pres">
      <dgm:prSet presAssocID="{27132C95-56F1-48A5-9EEB-CED7EF72AC74}" presName="picture3" presStyleCnt="0"/>
      <dgm:spPr/>
      <dgm:t>
        <a:bodyPr/>
        <a:lstStyle/>
        <a:p>
          <a:endParaRPr lang="en-US"/>
        </a:p>
      </dgm:t>
    </dgm:pt>
    <dgm:pt modelId="{BEDC62E1-27F6-40B5-A2F6-7A4E00BBC8AC}" type="pres">
      <dgm:prSet presAssocID="{27132C95-56F1-48A5-9EEB-CED7EF72AC74}" presName="imageRepeatNode" presStyleLbl="fgImgPlace1" presStyleIdx="2" presStyleCnt="3" custLinFactNeighborX="-23697"/>
      <dgm:spPr/>
      <dgm:t>
        <a:bodyPr/>
        <a:lstStyle/>
        <a:p>
          <a:endParaRPr lang="es-MX"/>
        </a:p>
      </dgm:t>
    </dgm:pt>
  </dgm:ptLst>
  <dgm:cxnLst>
    <dgm:cxn modelId="{B9B5467F-2B69-4C81-847A-CC1060C60A1B}" type="presOf" srcId="{C0BEEE39-C1C5-46FD-8A0E-AEEDD811414F}" destId="{94F72FDC-0082-4A1A-8A1F-AF0597E3A297}" srcOrd="0" destOrd="0" presId="urn:microsoft.com/office/officeart/2008/layout/AscendingPictureAccentProcess"/>
    <dgm:cxn modelId="{98C0A387-A7C1-4BE7-916C-0369A1CADAB4}" srcId="{5C79F5EE-C833-4CF2-A920-A5AB66F3BC03}" destId="{CC64CBBC-0FAB-48D5-B272-C36B554CE86A}" srcOrd="1" destOrd="0" parTransId="{F675F2DA-A914-4556-B63F-D28AD5F66686}" sibTransId="{9CE2ACEA-B99F-40C1-9C62-BC2DDAA83A5A}"/>
    <dgm:cxn modelId="{4F6A4105-0FCF-4B5B-956E-BC3CE1892353}" srcId="{5C79F5EE-C833-4CF2-A920-A5AB66F3BC03}" destId="{B10B1075-3799-4939-981E-F70127B4C921}" srcOrd="0" destOrd="0" parTransId="{A644B5F0-5D00-4E8E-A00D-436C2BFD6966}" sibTransId="{5240E143-02F0-46EE-A931-008EC888DBD7}"/>
    <dgm:cxn modelId="{7B596C01-67BE-4425-BF19-BD3A0A937F77}" type="presOf" srcId="{5C79F5EE-C833-4CF2-A920-A5AB66F3BC03}" destId="{2CC74AB9-1BF4-4369-AE7A-5D6DDF12F337}" srcOrd="0" destOrd="0" presId="urn:microsoft.com/office/officeart/2008/layout/AscendingPictureAccentProcess"/>
    <dgm:cxn modelId="{C9B5CB3D-85BC-4260-A22E-83D052976425}" type="presOf" srcId="{27132C95-56F1-48A5-9EEB-CED7EF72AC74}" destId="{BEDC62E1-27F6-40B5-A2F6-7A4E00BBC8AC}" srcOrd="0" destOrd="0" presId="urn:microsoft.com/office/officeart/2008/layout/AscendingPictureAccentProcess"/>
    <dgm:cxn modelId="{42EE5978-5530-4E1F-87D8-8C9533B8E99C}" type="presOf" srcId="{9CE2ACEA-B99F-40C1-9C62-BC2DDAA83A5A}" destId="{634CD634-8987-4711-BE48-DE5CC03C71F3}" srcOrd="0" destOrd="0" presId="urn:microsoft.com/office/officeart/2008/layout/AscendingPictureAccentProcess"/>
    <dgm:cxn modelId="{A684F314-BD16-4254-A490-C9D9529B8D7F}" type="presOf" srcId="{5240E143-02F0-46EE-A931-008EC888DBD7}" destId="{3CEE3C97-94F8-44FF-93D4-96D997B17956}" srcOrd="0" destOrd="0" presId="urn:microsoft.com/office/officeart/2008/layout/AscendingPictureAccentProcess"/>
    <dgm:cxn modelId="{7E25136D-A599-46C1-81BD-DA8362AD9EAC}" type="presOf" srcId="{B10B1075-3799-4939-981E-F70127B4C921}" destId="{1429A4DA-9F01-47FE-828C-72F0EBD66A47}" srcOrd="0" destOrd="0" presId="urn:microsoft.com/office/officeart/2008/layout/AscendingPictureAccentProcess"/>
    <dgm:cxn modelId="{4410137D-DA01-4F8B-A3AF-A3BD285EBFBF}" type="presOf" srcId="{CC64CBBC-0FAB-48D5-B272-C36B554CE86A}" destId="{CE9214BC-F733-43A0-A098-29347D0B9717}" srcOrd="0" destOrd="0" presId="urn:microsoft.com/office/officeart/2008/layout/AscendingPictureAccentProcess"/>
    <dgm:cxn modelId="{62AE1F6A-8F1B-48BB-93F6-0E9290380004}" srcId="{5C79F5EE-C833-4CF2-A920-A5AB66F3BC03}" destId="{C0BEEE39-C1C5-46FD-8A0E-AEEDD811414F}" srcOrd="2" destOrd="0" parTransId="{A69E3388-5742-43E5-BA0C-5DA661040D11}" sibTransId="{27132C95-56F1-48A5-9EEB-CED7EF72AC74}"/>
    <dgm:cxn modelId="{CCE96051-6FAD-4D2B-A20C-9BE86D4BF258}" type="presParOf" srcId="{2CC74AB9-1BF4-4369-AE7A-5D6DDF12F337}" destId="{1588AC22-7CBC-4E9F-AECA-BD6B7A6612EC}" srcOrd="0" destOrd="0" presId="urn:microsoft.com/office/officeart/2008/layout/AscendingPictureAccentProcess"/>
    <dgm:cxn modelId="{91C0241E-5286-4C41-B5C5-3649701717CF}" type="presParOf" srcId="{2CC74AB9-1BF4-4369-AE7A-5D6DDF12F337}" destId="{F2429C35-2D0A-4C8F-9381-54059395C7AE}" srcOrd="1" destOrd="0" presId="urn:microsoft.com/office/officeart/2008/layout/AscendingPictureAccentProcess"/>
    <dgm:cxn modelId="{DEF39079-BBDD-43DE-975C-68B097C68163}" type="presParOf" srcId="{2CC74AB9-1BF4-4369-AE7A-5D6DDF12F337}" destId="{E1DC37BF-3A15-4141-ABA6-B17D569BD270}" srcOrd="2" destOrd="0" presId="urn:microsoft.com/office/officeart/2008/layout/AscendingPictureAccentProcess"/>
    <dgm:cxn modelId="{D2DD7E1C-B685-4596-BAF1-B0B684292E4E}" type="presParOf" srcId="{2CC74AB9-1BF4-4369-AE7A-5D6DDF12F337}" destId="{BCA4C5ED-0070-4507-BB4D-E3C37CF7AE82}" srcOrd="3" destOrd="0" presId="urn:microsoft.com/office/officeart/2008/layout/AscendingPictureAccentProcess"/>
    <dgm:cxn modelId="{CCB7188B-7E42-4A20-A2E2-01F84014F659}" type="presParOf" srcId="{2CC74AB9-1BF4-4369-AE7A-5D6DDF12F337}" destId="{434C454C-11B0-42BD-A6C8-DFA2F9CEC155}" srcOrd="4" destOrd="0" presId="urn:microsoft.com/office/officeart/2008/layout/AscendingPictureAccentProcess"/>
    <dgm:cxn modelId="{55A5F65D-3E6F-4536-82A3-E0DFCA292FD3}" type="presParOf" srcId="{2CC74AB9-1BF4-4369-AE7A-5D6DDF12F337}" destId="{FA9F0737-3B05-4DD7-B587-9BB0D37AA844}" srcOrd="5" destOrd="0" presId="urn:microsoft.com/office/officeart/2008/layout/AscendingPictureAccentProcess"/>
    <dgm:cxn modelId="{CC4CF6DD-0DC4-471F-8B5E-7401EBDF3837}" type="presParOf" srcId="{2CC74AB9-1BF4-4369-AE7A-5D6DDF12F337}" destId="{DF138055-06B8-43EF-B41D-A81AB400DA2A}" srcOrd="6" destOrd="0" presId="urn:microsoft.com/office/officeart/2008/layout/AscendingPictureAccentProcess"/>
    <dgm:cxn modelId="{59257135-BE68-4CC4-B686-4222105A960C}" type="presParOf" srcId="{2CC74AB9-1BF4-4369-AE7A-5D6DDF12F337}" destId="{F8EA88DF-7D25-43DC-825D-A3732D41B697}" srcOrd="7" destOrd="0" presId="urn:microsoft.com/office/officeart/2008/layout/AscendingPictureAccentProcess"/>
    <dgm:cxn modelId="{45070B73-1C28-4E07-916C-36261C489C27}" type="presParOf" srcId="{2CC74AB9-1BF4-4369-AE7A-5D6DDF12F337}" destId="{1CA8C851-F6A8-4353-B4AF-547DD03C388B}" srcOrd="8" destOrd="0" presId="urn:microsoft.com/office/officeart/2008/layout/AscendingPictureAccentProcess"/>
    <dgm:cxn modelId="{0989FDBC-2F3C-4B9C-9E93-DC1F11AC8F48}" type="presParOf" srcId="{2CC74AB9-1BF4-4369-AE7A-5D6DDF12F337}" destId="{849089C3-D0D2-4192-95F7-8C4B462E2BEB}" srcOrd="9" destOrd="0" presId="urn:microsoft.com/office/officeart/2008/layout/AscendingPictureAccentProcess"/>
    <dgm:cxn modelId="{68F200D6-9A57-4A8C-8379-11CA352ADFD5}" type="presParOf" srcId="{2CC74AB9-1BF4-4369-AE7A-5D6DDF12F337}" destId="{60157DD4-9A1B-47D0-AE78-D0C79AB185EF}" srcOrd="10" destOrd="0" presId="urn:microsoft.com/office/officeart/2008/layout/AscendingPictureAccentProcess"/>
    <dgm:cxn modelId="{631CB82E-4B20-4CDE-9487-C60E795B3EC0}" type="presParOf" srcId="{2CC74AB9-1BF4-4369-AE7A-5D6DDF12F337}" destId="{BD2009CE-23C7-444C-91EB-759CC1519735}" srcOrd="11" destOrd="0" presId="urn:microsoft.com/office/officeart/2008/layout/AscendingPictureAccentProcess"/>
    <dgm:cxn modelId="{8CD18938-F862-4B04-B189-00267DE6F3BB}" type="presParOf" srcId="{2CC74AB9-1BF4-4369-AE7A-5D6DDF12F337}" destId="{1429A4DA-9F01-47FE-828C-72F0EBD66A47}" srcOrd="12" destOrd="0" presId="urn:microsoft.com/office/officeart/2008/layout/AscendingPictureAccentProcess"/>
    <dgm:cxn modelId="{0EC4FAB1-5C1E-42A3-A8AA-9E0DAE95F996}" type="presParOf" srcId="{2CC74AB9-1BF4-4369-AE7A-5D6DDF12F337}" destId="{7C887F49-60C5-4DE4-9304-3C70D07469F3}" srcOrd="13" destOrd="0" presId="urn:microsoft.com/office/officeart/2008/layout/AscendingPictureAccentProcess"/>
    <dgm:cxn modelId="{5217154F-3A0F-4B8A-A8D8-43EF994857B5}" type="presParOf" srcId="{7C887F49-60C5-4DE4-9304-3C70D07469F3}" destId="{3CEE3C97-94F8-44FF-93D4-96D997B17956}" srcOrd="0" destOrd="0" presId="urn:microsoft.com/office/officeart/2008/layout/AscendingPictureAccentProcess"/>
    <dgm:cxn modelId="{89E690BD-F9B7-4F2C-967A-A94C3C508875}" type="presParOf" srcId="{2CC74AB9-1BF4-4369-AE7A-5D6DDF12F337}" destId="{CE9214BC-F733-43A0-A098-29347D0B9717}" srcOrd="14" destOrd="0" presId="urn:microsoft.com/office/officeart/2008/layout/AscendingPictureAccentProcess"/>
    <dgm:cxn modelId="{6F5C546E-2875-4A93-8DDC-4ACA13B26F14}" type="presParOf" srcId="{2CC74AB9-1BF4-4369-AE7A-5D6DDF12F337}" destId="{678912C3-E0B5-4B7A-9403-269D7CD480A5}" srcOrd="15" destOrd="0" presId="urn:microsoft.com/office/officeart/2008/layout/AscendingPictureAccentProcess"/>
    <dgm:cxn modelId="{9B786BD2-81B6-4FB7-9EEB-0FEDFBE787A6}" type="presParOf" srcId="{678912C3-E0B5-4B7A-9403-269D7CD480A5}" destId="{634CD634-8987-4711-BE48-DE5CC03C71F3}" srcOrd="0" destOrd="0" presId="urn:microsoft.com/office/officeart/2008/layout/AscendingPictureAccentProcess"/>
    <dgm:cxn modelId="{70E25FF7-010D-49FC-BB92-07D2A0C1C881}" type="presParOf" srcId="{2CC74AB9-1BF4-4369-AE7A-5D6DDF12F337}" destId="{94F72FDC-0082-4A1A-8A1F-AF0597E3A297}" srcOrd="16" destOrd="0" presId="urn:microsoft.com/office/officeart/2008/layout/AscendingPictureAccentProcess"/>
    <dgm:cxn modelId="{0530EF80-13AE-4AF9-830C-7BCC95C0753C}" type="presParOf" srcId="{2CC74AB9-1BF4-4369-AE7A-5D6DDF12F337}" destId="{35215853-3A27-494F-B503-4A4A105AECE1}" srcOrd="17" destOrd="0" presId="urn:microsoft.com/office/officeart/2008/layout/AscendingPictureAccentProcess"/>
    <dgm:cxn modelId="{9912B946-0CBD-451B-BADA-F7DC634F5911}" type="presParOf" srcId="{35215853-3A27-494F-B503-4A4A105AECE1}" destId="{BEDC62E1-27F6-40B5-A2F6-7A4E00BBC8AC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949D2-37AE-4215-B93E-8F791D5E214B}" type="doc">
      <dgm:prSet loTypeId="urn:microsoft.com/office/officeart/2005/8/layout/hProcess7#1" loCatId="process" qsTypeId="urn:microsoft.com/office/officeart/2005/8/quickstyle/3d2" qsCatId="3D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E832B4C5-8179-45F7-8C95-43E4CB5A1EEA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/>
            <a:t> </a:t>
          </a:r>
          <a:endParaRPr lang="en-US" sz="1100" dirty="0"/>
        </a:p>
      </dgm:t>
    </dgm:pt>
    <dgm:pt modelId="{27F9D703-3EFA-4111-A5BF-464067E58E07}" type="parTrans" cxnId="{1C5B8274-9E16-49D8-8648-BE987967B86F}">
      <dgm:prSet/>
      <dgm:spPr/>
      <dgm:t>
        <a:bodyPr/>
        <a:lstStyle/>
        <a:p>
          <a:endParaRPr lang="en-US" sz="1100"/>
        </a:p>
      </dgm:t>
    </dgm:pt>
    <dgm:pt modelId="{C478D99A-29A6-4FC2-A328-634315D3C769}" type="sibTrans" cxnId="{1C5B8274-9E16-49D8-8648-BE987967B86F}">
      <dgm:prSet/>
      <dgm:spPr/>
      <dgm:t>
        <a:bodyPr/>
        <a:lstStyle/>
        <a:p>
          <a:endParaRPr lang="en-US" sz="1100"/>
        </a:p>
      </dgm:t>
    </dgm:pt>
    <dgm:pt modelId="{93CD2ADD-9469-4911-BFA1-F1D6F29D4FF3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endParaRPr lang="es-MX" sz="1100" dirty="0" smtClean="0"/>
        </a:p>
        <a:p>
          <a:pPr algn="l"/>
          <a:endParaRPr lang="es-MX" sz="1100" dirty="0" smtClean="0"/>
        </a:p>
        <a:p>
          <a:pPr algn="l"/>
          <a:r>
            <a:rPr lang="es-MX" sz="1100" dirty="0" smtClean="0"/>
            <a:t>Ahorro de recursos </a:t>
          </a:r>
          <a:endParaRPr lang="en-US" sz="1100" dirty="0"/>
        </a:p>
      </dgm:t>
    </dgm:pt>
    <dgm:pt modelId="{4DE95ACF-6AD7-49EE-8E9E-BC97B961F197}" type="parTrans" cxnId="{EFC374DA-BA9B-4A77-BA63-B98C40FF4AB4}">
      <dgm:prSet/>
      <dgm:spPr/>
      <dgm:t>
        <a:bodyPr/>
        <a:lstStyle/>
        <a:p>
          <a:endParaRPr lang="en-US" sz="1100"/>
        </a:p>
      </dgm:t>
    </dgm:pt>
    <dgm:pt modelId="{B0A271BE-C8D4-47F7-9851-9B394C3E69CA}" type="sibTrans" cxnId="{EFC374DA-BA9B-4A77-BA63-B98C40FF4AB4}">
      <dgm:prSet/>
      <dgm:spPr/>
      <dgm:t>
        <a:bodyPr/>
        <a:lstStyle/>
        <a:p>
          <a:endParaRPr lang="en-US" sz="1100"/>
        </a:p>
      </dgm:t>
    </dgm:pt>
    <dgm:pt modelId="{578CF297-40C5-4C43-89B2-1FE38EA82B56}">
      <dgm:prSet phldrT="[Texto]" custT="1"/>
      <dgm:spPr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/>
            <a:t> </a:t>
          </a:r>
          <a:endParaRPr lang="en-US" sz="1100" dirty="0"/>
        </a:p>
      </dgm:t>
    </dgm:pt>
    <dgm:pt modelId="{D7E1F0F8-055C-44F5-812D-2B1DBC9B88AC}" type="parTrans" cxnId="{F5ACAFE8-2F9B-4610-925B-A20CF4097F49}">
      <dgm:prSet/>
      <dgm:spPr/>
      <dgm:t>
        <a:bodyPr/>
        <a:lstStyle/>
        <a:p>
          <a:endParaRPr lang="en-US" sz="1100"/>
        </a:p>
      </dgm:t>
    </dgm:pt>
    <dgm:pt modelId="{C62F573C-2701-46C6-AF87-9B9F9B2EE2D8}" type="sibTrans" cxnId="{F5ACAFE8-2F9B-4610-925B-A20CF4097F49}">
      <dgm:prSet/>
      <dgm:spPr/>
      <dgm:t>
        <a:bodyPr/>
        <a:lstStyle/>
        <a:p>
          <a:endParaRPr lang="en-US" sz="1100"/>
        </a:p>
      </dgm:t>
    </dgm:pt>
    <dgm:pt modelId="{8AA2D409-103E-4E0C-BF4B-2FD976A11964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1100" dirty="0" smtClean="0">
            <a:latin typeface="Calibri" panose="020F0502020204030204" pitchFamily="34" charset="0"/>
            <a:cs typeface="Times New Roman" panose="02020603050405020304" pitchFamily="18" charset="0"/>
          </a:endParaRPr>
        </a:p>
        <a:p>
          <a:endParaRPr lang="es-ES" sz="1100" dirty="0" smtClean="0">
            <a:latin typeface="Calibri" panose="020F0502020204030204" pitchFamily="34" charset="0"/>
            <a:cs typeface="Times New Roman" panose="02020603050405020304" pitchFamily="18" charset="0"/>
          </a:endParaRPr>
        </a:p>
        <a:p>
          <a:r>
            <a:rPr lang="es-ES" sz="1100" dirty="0" smtClean="0">
              <a:latin typeface="Calibri" panose="020F0502020204030204" pitchFamily="34" charset="0"/>
              <a:cs typeface="Times New Roman" panose="02020603050405020304" pitchFamily="18" charset="0"/>
            </a:rPr>
            <a:t>Sin actos de corrupción </a:t>
          </a:r>
          <a:endParaRPr lang="es-MX" sz="1100" dirty="0" smtClean="0"/>
        </a:p>
      </dgm:t>
    </dgm:pt>
    <dgm:pt modelId="{581C7FF8-61B3-442E-AB27-1C3A97A07970}" type="parTrans" cxnId="{180F18DC-F904-4A14-AEF3-5F98EE70E3DA}">
      <dgm:prSet/>
      <dgm:spPr/>
      <dgm:t>
        <a:bodyPr/>
        <a:lstStyle/>
        <a:p>
          <a:endParaRPr lang="en-US" sz="1100"/>
        </a:p>
      </dgm:t>
    </dgm:pt>
    <dgm:pt modelId="{F6D519EA-D675-4A22-A067-5BF444E5919E}" type="sibTrans" cxnId="{180F18DC-F904-4A14-AEF3-5F98EE70E3DA}">
      <dgm:prSet/>
      <dgm:spPr/>
      <dgm:t>
        <a:bodyPr/>
        <a:lstStyle/>
        <a:p>
          <a:endParaRPr lang="en-US" sz="1100"/>
        </a:p>
      </dgm:t>
    </dgm:pt>
    <dgm:pt modelId="{14839506-029B-48EB-8899-46EFDFC160B0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endParaRPr lang="es-MX" sz="1100" dirty="0" smtClean="0"/>
        </a:p>
        <a:p>
          <a:pPr algn="l"/>
          <a:endParaRPr lang="es-MX" sz="1100" dirty="0" smtClean="0"/>
        </a:p>
        <a:p>
          <a:pPr algn="l"/>
          <a:r>
            <a:rPr lang="es-MX" sz="1100" dirty="0" smtClean="0"/>
            <a:t>Cumplir los objetivos que se persiguen de manera oportuna</a:t>
          </a:r>
          <a:endParaRPr lang="en-US" sz="1100" dirty="0"/>
        </a:p>
      </dgm:t>
    </dgm:pt>
    <dgm:pt modelId="{53276384-9000-4768-A37F-F1852B0B1A21}" type="parTrans" cxnId="{8DA3E4DF-3780-4D33-B944-E200EC4BACDB}">
      <dgm:prSet/>
      <dgm:spPr/>
      <dgm:t>
        <a:bodyPr/>
        <a:lstStyle/>
        <a:p>
          <a:endParaRPr lang="en-US" sz="1100"/>
        </a:p>
      </dgm:t>
    </dgm:pt>
    <dgm:pt modelId="{32427F48-7A5D-412D-BAF7-545E97332755}" type="sibTrans" cxnId="{8DA3E4DF-3780-4D33-B944-E200EC4BACDB}">
      <dgm:prSet/>
      <dgm:spPr/>
      <dgm:t>
        <a:bodyPr/>
        <a:lstStyle/>
        <a:p>
          <a:endParaRPr lang="en-US" sz="1100"/>
        </a:p>
      </dgm:t>
    </dgm:pt>
    <dgm:pt modelId="{B96979E3-651D-44AA-9170-DA21989670CD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MX" sz="1100" dirty="0" smtClean="0"/>
        </a:p>
        <a:p>
          <a:r>
            <a:rPr lang="es-MX" sz="1100" dirty="0" smtClean="0"/>
            <a:t>Acceso de manera oportuna, clara y completa a la información relativa al procedimiento de contratación</a:t>
          </a:r>
          <a:r>
            <a:rPr lang="es-ES" sz="1100" dirty="0" smtClean="0"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es-MX" sz="1100" dirty="0" smtClean="0"/>
        </a:p>
      </dgm:t>
    </dgm:pt>
    <dgm:pt modelId="{751AB419-09DF-41C1-A840-865F726C356C}" type="parTrans" cxnId="{21CCD10F-919C-4331-B591-E5705C577415}">
      <dgm:prSet/>
      <dgm:spPr/>
      <dgm:t>
        <a:bodyPr/>
        <a:lstStyle/>
        <a:p>
          <a:endParaRPr lang="en-US" sz="1100"/>
        </a:p>
      </dgm:t>
    </dgm:pt>
    <dgm:pt modelId="{3728BD74-067C-4774-926D-CB43749D06CD}" type="sibTrans" cxnId="{21CCD10F-919C-4331-B591-E5705C577415}">
      <dgm:prSet/>
      <dgm:spPr/>
      <dgm:t>
        <a:bodyPr/>
        <a:lstStyle/>
        <a:p>
          <a:endParaRPr lang="en-US" sz="1100"/>
        </a:p>
      </dgm:t>
    </dgm:pt>
    <dgm:pt modelId="{96D145D2-C40D-471B-80D6-D2689F462137}">
      <dgm:prSet phldrT="[Texto]" custT="1"/>
      <dgm:spPr>
        <a:solidFill>
          <a:schemeClr val="bg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MX" sz="1100" dirty="0" smtClean="0"/>
        </a:p>
      </dgm:t>
    </dgm:pt>
    <dgm:pt modelId="{59094929-5B67-4E48-AED8-2AC912D751C4}" type="parTrans" cxnId="{9C8A6F45-AE03-4F95-8D2A-C58AB0729C9A}">
      <dgm:prSet/>
      <dgm:spPr/>
      <dgm:t>
        <a:bodyPr/>
        <a:lstStyle/>
        <a:p>
          <a:endParaRPr lang="en-US" sz="1100"/>
        </a:p>
      </dgm:t>
    </dgm:pt>
    <dgm:pt modelId="{3D01954D-2FFA-446A-B331-B35410FA50AB}" type="sibTrans" cxnId="{9C8A6F45-AE03-4F95-8D2A-C58AB0729C9A}">
      <dgm:prSet/>
      <dgm:spPr/>
      <dgm:t>
        <a:bodyPr/>
        <a:lstStyle/>
        <a:p>
          <a:endParaRPr lang="en-US" sz="1100"/>
        </a:p>
      </dgm:t>
    </dgm:pt>
    <dgm:pt modelId="{C1144C9C-05C3-44C6-8A9A-2BB05D1132E3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MX" sz="1100" dirty="0" smtClean="0"/>
        </a:p>
        <a:p>
          <a:endParaRPr lang="es-MX" sz="1100" dirty="0" smtClean="0"/>
        </a:p>
        <a:p>
          <a:r>
            <a:rPr lang="es-MX" sz="1100" dirty="0" smtClean="0"/>
            <a:t>Uso racional de recursos </a:t>
          </a:r>
        </a:p>
      </dgm:t>
    </dgm:pt>
    <dgm:pt modelId="{1C7B20E4-B233-4BDC-964B-80BFB0698CAB}" type="parTrans" cxnId="{AE7C33BF-6DCD-413D-B686-EF928026B962}">
      <dgm:prSet/>
      <dgm:spPr/>
      <dgm:t>
        <a:bodyPr/>
        <a:lstStyle/>
        <a:p>
          <a:endParaRPr lang="en-US" sz="1100"/>
        </a:p>
      </dgm:t>
    </dgm:pt>
    <dgm:pt modelId="{980077C4-3E4D-4792-8B06-4DCD7BCD5C8F}" type="sibTrans" cxnId="{AE7C33BF-6DCD-413D-B686-EF928026B962}">
      <dgm:prSet/>
      <dgm:spPr/>
      <dgm:t>
        <a:bodyPr/>
        <a:lstStyle/>
        <a:p>
          <a:endParaRPr lang="en-US" sz="1100"/>
        </a:p>
      </dgm:t>
    </dgm:pt>
    <dgm:pt modelId="{0D5DFDDA-5BF1-45D2-BF4E-CEBE93B3B8DD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MX" sz="1100" dirty="0" smtClean="0"/>
        </a:p>
      </dgm:t>
    </dgm:pt>
    <dgm:pt modelId="{08C9D09B-BB9C-48E5-98BD-C91FD35863C7}" type="parTrans" cxnId="{899DCFA0-06F1-4BE7-A56D-CFA63D103946}">
      <dgm:prSet/>
      <dgm:spPr/>
      <dgm:t>
        <a:bodyPr/>
        <a:lstStyle/>
        <a:p>
          <a:endParaRPr lang="en-US" sz="1100"/>
        </a:p>
      </dgm:t>
    </dgm:pt>
    <dgm:pt modelId="{6AE64510-6B66-48D8-A81D-E76D68012478}" type="sibTrans" cxnId="{899DCFA0-06F1-4BE7-A56D-CFA63D103946}">
      <dgm:prSet/>
      <dgm:spPr/>
      <dgm:t>
        <a:bodyPr/>
        <a:lstStyle/>
        <a:p>
          <a:endParaRPr lang="en-US" sz="1100"/>
        </a:p>
      </dgm:t>
    </dgm:pt>
    <dgm:pt modelId="{0F8D875A-8834-4474-9AA4-9C4B0343143E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MX" sz="1100" dirty="0" smtClean="0"/>
        </a:p>
        <a:p>
          <a:endParaRPr lang="es-MX" sz="1100" dirty="0" smtClean="0"/>
        </a:p>
        <a:p>
          <a:r>
            <a:rPr lang="es-MX" sz="1100" dirty="0" smtClean="0"/>
            <a:t>Sin otorgar condiciones ventajosas, ni limitar la libre participación</a:t>
          </a:r>
        </a:p>
      </dgm:t>
    </dgm:pt>
    <dgm:pt modelId="{A347AE9A-B89E-40D9-AC6E-43F1FF3BE532}" type="parTrans" cxnId="{74890C5E-3C1E-4BC0-85AF-A6EFE415E8B2}">
      <dgm:prSet/>
      <dgm:spPr/>
      <dgm:t>
        <a:bodyPr/>
        <a:lstStyle/>
        <a:p>
          <a:endParaRPr lang="en-US" sz="1100"/>
        </a:p>
      </dgm:t>
    </dgm:pt>
    <dgm:pt modelId="{91C1E6FD-1710-428A-B7DE-0EE8B46FE4B8}" type="sibTrans" cxnId="{74890C5E-3C1E-4BC0-85AF-A6EFE415E8B2}">
      <dgm:prSet/>
      <dgm:spPr/>
      <dgm:t>
        <a:bodyPr/>
        <a:lstStyle/>
        <a:p>
          <a:endParaRPr lang="en-US" sz="1100"/>
        </a:p>
      </dgm:t>
    </dgm:pt>
    <dgm:pt modelId="{FB08E1F1-B118-4443-BE00-C4C8DC97645B}">
      <dgm:prSet phldrT="[Texto]" custT="1"/>
      <dgm:spPr>
        <a:solidFill>
          <a:srgbClr val="008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MX" sz="1100" dirty="0" smtClean="0"/>
        </a:p>
      </dgm:t>
    </dgm:pt>
    <dgm:pt modelId="{28C21273-0639-4FB9-87D1-695E1AD79A5A}" type="parTrans" cxnId="{04D791A1-B66D-47CF-B41C-F0B4307288D8}">
      <dgm:prSet/>
      <dgm:spPr/>
      <dgm:t>
        <a:bodyPr/>
        <a:lstStyle/>
        <a:p>
          <a:endParaRPr lang="en-US" sz="1100"/>
        </a:p>
      </dgm:t>
    </dgm:pt>
    <dgm:pt modelId="{7B2A2EBD-5E97-4FB8-84E2-2BA735BA5965}" type="sibTrans" cxnId="{04D791A1-B66D-47CF-B41C-F0B4307288D8}">
      <dgm:prSet/>
      <dgm:spPr/>
      <dgm:t>
        <a:bodyPr/>
        <a:lstStyle/>
        <a:p>
          <a:endParaRPr lang="en-US" sz="1100"/>
        </a:p>
      </dgm:t>
    </dgm:pt>
    <dgm:pt modelId="{564EF964-5A74-4B05-9DF4-BC6C55D6A3FC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MX" sz="1100" dirty="0" smtClean="0"/>
        </a:p>
      </dgm:t>
    </dgm:pt>
    <dgm:pt modelId="{471233D1-20F0-4BFC-9BB7-64DA5D8367BE}" type="parTrans" cxnId="{53906FBD-8262-4B76-9EC1-4909FA799FCA}">
      <dgm:prSet/>
      <dgm:spPr/>
      <dgm:t>
        <a:bodyPr/>
        <a:lstStyle/>
        <a:p>
          <a:endParaRPr lang="en-US" sz="1100"/>
        </a:p>
      </dgm:t>
    </dgm:pt>
    <dgm:pt modelId="{0E0C8A9A-6988-4908-9C95-0A415797CB74}" type="sibTrans" cxnId="{53906FBD-8262-4B76-9EC1-4909FA799FCA}">
      <dgm:prSet/>
      <dgm:spPr/>
      <dgm:t>
        <a:bodyPr/>
        <a:lstStyle/>
        <a:p>
          <a:endParaRPr lang="en-US" sz="1100"/>
        </a:p>
      </dgm:t>
    </dgm:pt>
    <dgm:pt modelId="{C9BA5823-EFB9-427D-BB45-B08359E9F056}" type="pres">
      <dgm:prSet presAssocID="{9AC949D2-37AE-4215-B93E-8F791D5E21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AA94DEE-AA4E-4BAF-BB5F-31E479A1FA1D}" type="pres">
      <dgm:prSet presAssocID="{E832B4C5-8179-45F7-8C95-43E4CB5A1EEA}" presName="compositeNode" presStyleCnt="0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8B45BB63-7D4D-4631-8AB0-74283365DA36}" type="pres">
      <dgm:prSet presAssocID="{E832B4C5-8179-45F7-8C95-43E4CB5A1EEA}" presName="bgRect" presStyleLbl="node1" presStyleIdx="0" presStyleCnt="6" custScaleX="104868" custScaleY="98297" custLinFactNeighborX="-33" custLinFactNeighborY="-1562"/>
      <dgm:spPr/>
      <dgm:t>
        <a:bodyPr/>
        <a:lstStyle/>
        <a:p>
          <a:endParaRPr lang="es-MX"/>
        </a:p>
      </dgm:t>
    </dgm:pt>
    <dgm:pt modelId="{2A9A35A3-C36F-41AE-999B-7ADA5E60D3C0}" type="pres">
      <dgm:prSet presAssocID="{E832B4C5-8179-45F7-8C95-43E4CB5A1EEA}" presName="parentNode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29D255-F950-4959-9809-12BBC5F39E2C}" type="pres">
      <dgm:prSet presAssocID="{E832B4C5-8179-45F7-8C95-43E4CB5A1EEA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95341E-20B9-493F-9D3D-4ED83B1D4DCD}" type="pres">
      <dgm:prSet presAssocID="{C478D99A-29A6-4FC2-A328-634315D3C769}" presName="h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A4C55D79-1BF7-4CFA-A8FC-B99315057C2D}" type="pres">
      <dgm:prSet presAssocID="{C478D99A-29A6-4FC2-A328-634315D3C769}" presName="vProc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E4A7FC9D-91F3-4CEA-A363-92C16D2C38EF}" type="pres">
      <dgm:prSet presAssocID="{C478D99A-29A6-4FC2-A328-634315D3C769}" presName="vSp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737AC19C-2D3B-4DAD-86E8-F9E77F31C55B}" type="pres">
      <dgm:prSet presAssocID="{C478D99A-29A6-4FC2-A328-634315D3C769}" presName="simulatedConn" presStyleLbl="solidFgAcc1" presStyleIdx="0" presStyleCnt="5"/>
      <dgm:spPr>
        <a:prstGeom prst="flowChartDecision">
          <a:avLst/>
        </a:prstGeom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gm:spPr>
      <dgm:t>
        <a:bodyPr/>
        <a:lstStyle/>
        <a:p>
          <a:endParaRPr lang="en-US"/>
        </a:p>
      </dgm:t>
    </dgm:pt>
    <dgm:pt modelId="{943EBAD5-A0A3-40FD-B734-B29BA2767A39}" type="pres">
      <dgm:prSet presAssocID="{C478D99A-29A6-4FC2-A328-634315D3C769}" presName="vSp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66ACF977-D45F-46A9-B83F-8075675E8BCA}" type="pres">
      <dgm:prSet presAssocID="{C478D99A-29A6-4FC2-A328-634315D3C769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CB925513-5218-47B3-BD4A-23B4A9758657}" type="pres">
      <dgm:prSet presAssocID="{578CF297-40C5-4C43-89B2-1FE38EA82B56}" presName="compositeNode" presStyleCnt="0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3CBB5EDB-1B00-44CE-9827-AF24C7E47428}" type="pres">
      <dgm:prSet presAssocID="{578CF297-40C5-4C43-89B2-1FE38EA82B56}" presName="bgRect" presStyleLbl="node1" presStyleIdx="1" presStyleCnt="6" custScaleX="117615"/>
      <dgm:spPr/>
      <dgm:t>
        <a:bodyPr/>
        <a:lstStyle/>
        <a:p>
          <a:endParaRPr lang="es-MX"/>
        </a:p>
      </dgm:t>
    </dgm:pt>
    <dgm:pt modelId="{3943003D-B55B-49EF-8103-B2BC75E95AFF}" type="pres">
      <dgm:prSet presAssocID="{578CF297-40C5-4C43-89B2-1FE38EA82B56}" presName="parentNode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8EE814-D7ED-486C-B1F6-06872FBEC68F}" type="pres">
      <dgm:prSet presAssocID="{578CF297-40C5-4C43-89B2-1FE38EA82B56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A3F871-E03D-43F1-8358-10C0498A621A}" type="pres">
      <dgm:prSet presAssocID="{C62F573C-2701-46C6-AF87-9B9F9B2EE2D8}" presName="h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BE335A99-F725-4E62-ACFB-136D4BF5BCB0}" type="pres">
      <dgm:prSet presAssocID="{C62F573C-2701-46C6-AF87-9B9F9B2EE2D8}" presName="vProc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98C9D58F-E07E-4AB6-B7DE-0D6369ADD63E}" type="pres">
      <dgm:prSet presAssocID="{C62F573C-2701-46C6-AF87-9B9F9B2EE2D8}" presName="vSp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627E269C-8EF0-4AC0-B2A3-1B6B35F76AE2}" type="pres">
      <dgm:prSet presAssocID="{C62F573C-2701-46C6-AF87-9B9F9B2EE2D8}" presName="simulatedConn" presStyleLbl="solidFgAcc1" presStyleIdx="1" presStyleCnt="5"/>
      <dgm:spPr>
        <a:prstGeom prst="diamond">
          <a:avLst/>
        </a:prstGeom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gm:spPr>
      <dgm:t>
        <a:bodyPr/>
        <a:lstStyle/>
        <a:p>
          <a:endParaRPr lang="en-US"/>
        </a:p>
      </dgm:t>
    </dgm:pt>
    <dgm:pt modelId="{39D32D00-5961-4B27-989B-99B7FF20140E}" type="pres">
      <dgm:prSet presAssocID="{C62F573C-2701-46C6-AF87-9B9F9B2EE2D8}" presName="vSp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1EE8D6BC-470F-4CB9-9EF4-8408A307E8CA}" type="pres">
      <dgm:prSet presAssocID="{C62F573C-2701-46C6-AF87-9B9F9B2EE2D8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A75E3E65-79CD-4E86-8C49-4A8C122D05C9}" type="pres">
      <dgm:prSet presAssocID="{564EF964-5A74-4B05-9DF4-BC6C55D6A3FC}" presName="compositeNode" presStyleCnt="0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3D485586-6137-438D-8C90-76412D6F2B25}" type="pres">
      <dgm:prSet presAssocID="{564EF964-5A74-4B05-9DF4-BC6C55D6A3FC}" presName="bgRect" presStyleLbl="node1" presStyleIdx="2" presStyleCnt="6" custScaleX="112662"/>
      <dgm:spPr/>
      <dgm:t>
        <a:bodyPr/>
        <a:lstStyle/>
        <a:p>
          <a:endParaRPr lang="es-MX"/>
        </a:p>
      </dgm:t>
    </dgm:pt>
    <dgm:pt modelId="{AEDB2786-2F15-4487-84FF-5620CF79B876}" type="pres">
      <dgm:prSet presAssocID="{564EF964-5A74-4B05-9DF4-BC6C55D6A3FC}" presName="parentNode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1FF2E5-A70F-4E10-98AE-A8D1B0FE7C01}" type="pres">
      <dgm:prSet presAssocID="{564EF964-5A74-4B05-9DF4-BC6C55D6A3FC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894686-721E-4F72-9B63-21B571B6726A}" type="pres">
      <dgm:prSet presAssocID="{0E0C8A9A-6988-4908-9C95-0A415797CB74}" presName="h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D05D88B1-3CC9-4EDB-9839-A31268D03DAC}" type="pres">
      <dgm:prSet presAssocID="{0E0C8A9A-6988-4908-9C95-0A415797CB74}" presName="vProc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995804C0-DE01-42FB-BA3F-149F1CB231B0}" type="pres">
      <dgm:prSet presAssocID="{0E0C8A9A-6988-4908-9C95-0A415797CB74}" presName="vSp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70AD6F6F-472E-4EFF-9607-B3380AF6F02F}" type="pres">
      <dgm:prSet presAssocID="{0E0C8A9A-6988-4908-9C95-0A415797CB74}" presName="simulatedConn" presStyleLbl="solidFgAcc1" presStyleIdx="2" presStyleCnt="5"/>
      <dgm:spPr>
        <a:prstGeom prst="flowChartDecision">
          <a:avLst/>
        </a:prstGeom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gm:spPr>
      <dgm:t>
        <a:bodyPr/>
        <a:lstStyle/>
        <a:p>
          <a:endParaRPr lang="en-US"/>
        </a:p>
      </dgm:t>
    </dgm:pt>
    <dgm:pt modelId="{0F8D2DB3-539B-4D0A-BE73-8AFE24326A51}" type="pres">
      <dgm:prSet presAssocID="{0E0C8A9A-6988-4908-9C95-0A415797CB74}" presName="vSp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DB832299-4568-4A67-A2A6-18D8A9D760F8}" type="pres">
      <dgm:prSet presAssocID="{0E0C8A9A-6988-4908-9C95-0A415797CB74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55507715-F9D8-4EB0-B27D-992A3D2FE484}" type="pres">
      <dgm:prSet presAssocID="{96D145D2-C40D-471B-80D6-D2689F462137}" presName="compositeNode" presStyleCnt="0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C34B53CF-3A31-483A-8F0E-EA5C00CFB8AD}" type="pres">
      <dgm:prSet presAssocID="{96D145D2-C40D-471B-80D6-D2689F462137}" presName="bgRect" presStyleLbl="node1" presStyleIdx="3" presStyleCnt="6" custScaleX="122966" custLinFactNeighborY="-1199"/>
      <dgm:spPr/>
      <dgm:t>
        <a:bodyPr/>
        <a:lstStyle/>
        <a:p>
          <a:endParaRPr lang="es-MX"/>
        </a:p>
      </dgm:t>
    </dgm:pt>
    <dgm:pt modelId="{71B28391-CF0C-450F-B808-E99ED6C7C210}" type="pres">
      <dgm:prSet presAssocID="{96D145D2-C40D-471B-80D6-D2689F462137}" presName="parentNode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888F51-1D53-4BBB-99E7-EC7E3A4B57DC}" type="pres">
      <dgm:prSet presAssocID="{96D145D2-C40D-471B-80D6-D2689F46213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81CB4-B517-4F56-853F-37C190C196D2}" type="pres">
      <dgm:prSet presAssocID="{3D01954D-2FFA-446A-B331-B35410FA50AB}" presName="h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8123F5B0-3C63-45C2-8DE6-804A32B766B1}" type="pres">
      <dgm:prSet presAssocID="{3D01954D-2FFA-446A-B331-B35410FA50AB}" presName="vProc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CC7924A1-5B24-4653-A006-05FBA1BAE9CD}" type="pres">
      <dgm:prSet presAssocID="{3D01954D-2FFA-446A-B331-B35410FA50AB}" presName="vSp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09802D25-8B61-46D9-9B96-3637CB90C3B3}" type="pres">
      <dgm:prSet presAssocID="{3D01954D-2FFA-446A-B331-B35410FA50AB}" presName="simulatedConn" presStyleLbl="solidFgAcc1" presStyleIdx="3" presStyleCnt="5"/>
      <dgm:spPr>
        <a:prstGeom prst="flowChartDecision">
          <a:avLst/>
        </a:prstGeom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gm:spPr>
      <dgm:t>
        <a:bodyPr/>
        <a:lstStyle/>
        <a:p>
          <a:endParaRPr lang="en-US"/>
        </a:p>
      </dgm:t>
    </dgm:pt>
    <dgm:pt modelId="{FA064BBF-E7C3-4FE8-B7FF-2BA8AB57982F}" type="pres">
      <dgm:prSet presAssocID="{3D01954D-2FFA-446A-B331-B35410FA50AB}" presName="vSp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F1CC5822-ECCF-46BA-A7F6-A796194F1CA4}" type="pres">
      <dgm:prSet presAssocID="{3D01954D-2FFA-446A-B331-B35410FA50AB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763C9BD8-8DF5-4891-8CB4-6C88CF5475D8}" type="pres">
      <dgm:prSet presAssocID="{0D5DFDDA-5BF1-45D2-BF4E-CEBE93B3B8DD}" presName="compositeNode" presStyleCnt="0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9B3D947B-DE1E-4A97-A1B1-F4395455D580}" type="pres">
      <dgm:prSet presAssocID="{0D5DFDDA-5BF1-45D2-BF4E-CEBE93B3B8DD}" presName="bgRect" presStyleLbl="node1" presStyleIdx="4" presStyleCnt="6"/>
      <dgm:spPr/>
      <dgm:t>
        <a:bodyPr/>
        <a:lstStyle/>
        <a:p>
          <a:endParaRPr lang="es-MX"/>
        </a:p>
      </dgm:t>
    </dgm:pt>
    <dgm:pt modelId="{692614B5-3F37-4911-9579-4E35B431451B}" type="pres">
      <dgm:prSet presAssocID="{0D5DFDDA-5BF1-45D2-BF4E-CEBE93B3B8DD}" presName="parentNode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0AF780-B6EB-4511-8B7A-E3D515F67A8D}" type="pres">
      <dgm:prSet presAssocID="{0D5DFDDA-5BF1-45D2-BF4E-CEBE93B3B8D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9CF5F-B6EF-445E-8FFA-268BAAF1AB2B}" type="pres">
      <dgm:prSet presAssocID="{6AE64510-6B66-48D8-A81D-E76D68012478}" presName="h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4F30241F-94FD-42F8-926D-5BB6E2BF3210}" type="pres">
      <dgm:prSet presAssocID="{6AE64510-6B66-48D8-A81D-E76D68012478}" presName="vProc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825E0A9A-71B3-4915-9129-263F12F0AEA2}" type="pres">
      <dgm:prSet presAssocID="{6AE64510-6B66-48D8-A81D-E76D68012478}" presName="vSp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001863FF-3884-47AE-9BCB-F99E3FBB7508}" type="pres">
      <dgm:prSet presAssocID="{6AE64510-6B66-48D8-A81D-E76D68012478}" presName="simulatedConn" presStyleLbl="solidFgAcc1" presStyleIdx="4" presStyleCnt="5"/>
      <dgm:spPr>
        <a:prstGeom prst="flowChartDecision">
          <a:avLst/>
        </a:prstGeom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gm:spPr>
      <dgm:t>
        <a:bodyPr/>
        <a:lstStyle/>
        <a:p>
          <a:endParaRPr lang="en-US"/>
        </a:p>
      </dgm:t>
    </dgm:pt>
    <dgm:pt modelId="{B322B66C-9167-4DDB-8F56-2448229AB2E8}" type="pres">
      <dgm:prSet presAssocID="{6AE64510-6B66-48D8-A81D-E76D68012478}" presName="vSp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0233B27F-C1C0-4934-AB0E-A494F60C8C23}" type="pres">
      <dgm:prSet presAssocID="{6AE64510-6B66-48D8-A81D-E76D68012478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CB6ADFAB-AF41-4D41-9991-306EECDF7A77}" type="pres">
      <dgm:prSet presAssocID="{FB08E1F1-B118-4443-BE00-C4C8DC97645B}" presName="compositeNode" presStyleCnt="0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407E129D-4B30-4A68-8054-5464E6AAF018}" type="pres">
      <dgm:prSet presAssocID="{FB08E1F1-B118-4443-BE00-C4C8DC97645B}" presName="bgRect" presStyleLbl="node1" presStyleIdx="5" presStyleCnt="6" custScaleX="117016"/>
      <dgm:spPr/>
      <dgm:t>
        <a:bodyPr/>
        <a:lstStyle/>
        <a:p>
          <a:endParaRPr lang="es-MX"/>
        </a:p>
      </dgm:t>
    </dgm:pt>
    <dgm:pt modelId="{4E4A6E86-6A82-47F3-8C48-1559939D1B6A}" type="pres">
      <dgm:prSet presAssocID="{FB08E1F1-B118-4443-BE00-C4C8DC97645B}" presName="parentNode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DBB3D8-DA91-44FC-BE9B-0B304F8C9C0F}" type="pres">
      <dgm:prSet presAssocID="{FB08E1F1-B118-4443-BE00-C4C8DC97645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868C2D-62D9-4CAE-AE9B-5425CC0A6574}" type="presOf" srcId="{FB08E1F1-B118-4443-BE00-C4C8DC97645B}" destId="{407E129D-4B30-4A68-8054-5464E6AAF018}" srcOrd="0" destOrd="0" presId="urn:microsoft.com/office/officeart/2005/8/layout/hProcess7#1"/>
    <dgm:cxn modelId="{51025E5D-886A-43FC-98CB-17CCB2990060}" type="presOf" srcId="{0D5DFDDA-5BF1-45D2-BF4E-CEBE93B3B8DD}" destId="{692614B5-3F37-4911-9579-4E35B431451B}" srcOrd="1" destOrd="0" presId="urn:microsoft.com/office/officeart/2005/8/layout/hProcess7#1"/>
    <dgm:cxn modelId="{6AF15E9B-4365-4F6B-9A01-50537A9FBD6C}" type="presOf" srcId="{578CF297-40C5-4C43-89B2-1FE38EA82B56}" destId="{3943003D-B55B-49EF-8103-B2BC75E95AFF}" srcOrd="1" destOrd="0" presId="urn:microsoft.com/office/officeart/2005/8/layout/hProcess7#1"/>
    <dgm:cxn modelId="{F5D643DA-24BB-4D6E-A080-6A8BE20B8F9A}" type="presOf" srcId="{0F8D875A-8834-4474-9AA4-9C4B0343143E}" destId="{20DBB3D8-DA91-44FC-BE9B-0B304F8C9C0F}" srcOrd="0" destOrd="0" presId="urn:microsoft.com/office/officeart/2005/8/layout/hProcess7#1"/>
    <dgm:cxn modelId="{D12191F5-16F5-424C-ACBA-6BDD00E6B51E}" type="presOf" srcId="{93CD2ADD-9469-4911-BFA1-F1D6F29D4FF3}" destId="{3D29D255-F950-4959-9809-12BBC5F39E2C}" srcOrd="0" destOrd="0" presId="urn:microsoft.com/office/officeart/2005/8/layout/hProcess7#1"/>
    <dgm:cxn modelId="{F5ACAFE8-2F9B-4610-925B-A20CF4097F49}" srcId="{9AC949D2-37AE-4215-B93E-8F791D5E214B}" destId="{578CF297-40C5-4C43-89B2-1FE38EA82B56}" srcOrd="1" destOrd="0" parTransId="{D7E1F0F8-055C-44F5-812D-2B1DBC9B88AC}" sibTransId="{C62F573C-2701-46C6-AF87-9B9F9B2EE2D8}"/>
    <dgm:cxn modelId="{99CD054B-3E8F-4886-B23B-711E89DCFA29}" type="presOf" srcId="{96D145D2-C40D-471B-80D6-D2689F462137}" destId="{71B28391-CF0C-450F-B808-E99ED6C7C210}" srcOrd="1" destOrd="0" presId="urn:microsoft.com/office/officeart/2005/8/layout/hProcess7#1"/>
    <dgm:cxn modelId="{2DA73263-FF09-491C-AE7E-BF86175C20C2}" type="presOf" srcId="{8AA2D409-103E-4E0C-BF4B-2FD976A11964}" destId="{4A1FF2E5-A70F-4E10-98AE-A8D1B0FE7C01}" srcOrd="0" destOrd="0" presId="urn:microsoft.com/office/officeart/2005/8/layout/hProcess7#1"/>
    <dgm:cxn modelId="{70184171-C1A1-4A62-A17A-5AC4EC21EC8F}" type="presOf" srcId="{E832B4C5-8179-45F7-8C95-43E4CB5A1EEA}" destId="{2A9A35A3-C36F-41AE-999B-7ADA5E60D3C0}" srcOrd="1" destOrd="0" presId="urn:microsoft.com/office/officeart/2005/8/layout/hProcess7#1"/>
    <dgm:cxn modelId="{899DCFA0-06F1-4BE7-A56D-CFA63D103946}" srcId="{9AC949D2-37AE-4215-B93E-8F791D5E214B}" destId="{0D5DFDDA-5BF1-45D2-BF4E-CEBE93B3B8DD}" srcOrd="4" destOrd="0" parTransId="{08C9D09B-BB9C-48E5-98BD-C91FD35863C7}" sibTransId="{6AE64510-6B66-48D8-A81D-E76D68012478}"/>
    <dgm:cxn modelId="{73CB34DD-086F-4D6E-AFE5-A83B24CF0C07}" type="presOf" srcId="{C1144C9C-05C3-44C6-8A9A-2BB05D1132E3}" destId="{EE0AF780-B6EB-4511-8B7A-E3D515F67A8D}" srcOrd="0" destOrd="0" presId="urn:microsoft.com/office/officeart/2005/8/layout/hProcess7#1"/>
    <dgm:cxn modelId="{9C8A6F45-AE03-4F95-8D2A-C58AB0729C9A}" srcId="{9AC949D2-37AE-4215-B93E-8F791D5E214B}" destId="{96D145D2-C40D-471B-80D6-D2689F462137}" srcOrd="3" destOrd="0" parTransId="{59094929-5B67-4E48-AED8-2AC912D751C4}" sibTransId="{3D01954D-2FFA-446A-B331-B35410FA50AB}"/>
    <dgm:cxn modelId="{48A979EB-9BED-484B-A1AD-BD6E0FDB7DBE}" type="presOf" srcId="{9AC949D2-37AE-4215-B93E-8F791D5E214B}" destId="{C9BA5823-EFB9-427D-BB45-B08359E9F056}" srcOrd="0" destOrd="0" presId="urn:microsoft.com/office/officeart/2005/8/layout/hProcess7#1"/>
    <dgm:cxn modelId="{53906FBD-8262-4B76-9EC1-4909FA799FCA}" srcId="{9AC949D2-37AE-4215-B93E-8F791D5E214B}" destId="{564EF964-5A74-4B05-9DF4-BC6C55D6A3FC}" srcOrd="2" destOrd="0" parTransId="{471233D1-20F0-4BFC-9BB7-64DA5D8367BE}" sibTransId="{0E0C8A9A-6988-4908-9C95-0A415797CB74}"/>
    <dgm:cxn modelId="{F0C28878-CEF1-4FC4-8AA1-2DCA06D04483}" type="presOf" srcId="{0D5DFDDA-5BF1-45D2-BF4E-CEBE93B3B8DD}" destId="{9B3D947B-DE1E-4A97-A1B1-F4395455D580}" srcOrd="0" destOrd="0" presId="urn:microsoft.com/office/officeart/2005/8/layout/hProcess7#1"/>
    <dgm:cxn modelId="{A2242988-3881-4CED-87F0-39FD0A69D168}" type="presOf" srcId="{E832B4C5-8179-45F7-8C95-43E4CB5A1EEA}" destId="{8B45BB63-7D4D-4631-8AB0-74283365DA36}" srcOrd="0" destOrd="0" presId="urn:microsoft.com/office/officeart/2005/8/layout/hProcess7#1"/>
    <dgm:cxn modelId="{04D791A1-B66D-47CF-B41C-F0B4307288D8}" srcId="{9AC949D2-37AE-4215-B93E-8F791D5E214B}" destId="{FB08E1F1-B118-4443-BE00-C4C8DC97645B}" srcOrd="5" destOrd="0" parTransId="{28C21273-0639-4FB9-87D1-695E1AD79A5A}" sibTransId="{7B2A2EBD-5E97-4FB8-84E2-2BA735BA5965}"/>
    <dgm:cxn modelId="{80532C90-8230-4FB1-82B1-857EB8949D4A}" type="presOf" srcId="{B96979E3-651D-44AA-9170-DA21989670CD}" destId="{EF888F51-1D53-4BBB-99E7-EC7E3A4B57DC}" srcOrd="0" destOrd="0" presId="urn:microsoft.com/office/officeart/2005/8/layout/hProcess7#1"/>
    <dgm:cxn modelId="{A2587F27-77B3-497E-9A63-ECCE00C7EED1}" type="presOf" srcId="{564EF964-5A74-4B05-9DF4-BC6C55D6A3FC}" destId="{3D485586-6137-438D-8C90-76412D6F2B25}" srcOrd="0" destOrd="0" presId="urn:microsoft.com/office/officeart/2005/8/layout/hProcess7#1"/>
    <dgm:cxn modelId="{7E6F4916-F2B7-477E-A664-BB5DE85E26EC}" type="presOf" srcId="{14839506-029B-48EB-8899-46EFDFC160B0}" destId="{898EE814-D7ED-486C-B1F6-06872FBEC68F}" srcOrd="0" destOrd="0" presId="urn:microsoft.com/office/officeart/2005/8/layout/hProcess7#1"/>
    <dgm:cxn modelId="{AE7C33BF-6DCD-413D-B686-EF928026B962}" srcId="{0D5DFDDA-5BF1-45D2-BF4E-CEBE93B3B8DD}" destId="{C1144C9C-05C3-44C6-8A9A-2BB05D1132E3}" srcOrd="0" destOrd="0" parTransId="{1C7B20E4-B233-4BDC-964B-80BFB0698CAB}" sibTransId="{980077C4-3E4D-4792-8B06-4DCD7BCD5C8F}"/>
    <dgm:cxn modelId="{EFC374DA-BA9B-4A77-BA63-B98C40FF4AB4}" srcId="{E832B4C5-8179-45F7-8C95-43E4CB5A1EEA}" destId="{93CD2ADD-9469-4911-BFA1-F1D6F29D4FF3}" srcOrd="0" destOrd="0" parTransId="{4DE95ACF-6AD7-49EE-8E9E-BC97B961F197}" sibTransId="{B0A271BE-C8D4-47F7-9851-9B394C3E69CA}"/>
    <dgm:cxn modelId="{180F18DC-F904-4A14-AEF3-5F98EE70E3DA}" srcId="{564EF964-5A74-4B05-9DF4-BC6C55D6A3FC}" destId="{8AA2D409-103E-4E0C-BF4B-2FD976A11964}" srcOrd="0" destOrd="0" parTransId="{581C7FF8-61B3-442E-AB27-1C3A97A07970}" sibTransId="{F6D519EA-D675-4A22-A067-5BF444E5919E}"/>
    <dgm:cxn modelId="{BCD30994-D7CD-4F60-BC55-361EDDA3BA0F}" type="presOf" srcId="{96D145D2-C40D-471B-80D6-D2689F462137}" destId="{C34B53CF-3A31-483A-8F0E-EA5C00CFB8AD}" srcOrd="0" destOrd="0" presId="urn:microsoft.com/office/officeart/2005/8/layout/hProcess7#1"/>
    <dgm:cxn modelId="{8DA3E4DF-3780-4D33-B944-E200EC4BACDB}" srcId="{578CF297-40C5-4C43-89B2-1FE38EA82B56}" destId="{14839506-029B-48EB-8899-46EFDFC160B0}" srcOrd="0" destOrd="0" parTransId="{53276384-9000-4768-A37F-F1852B0B1A21}" sibTransId="{32427F48-7A5D-412D-BAF7-545E97332755}"/>
    <dgm:cxn modelId="{D6B7AFE9-2E16-49AE-8F96-0F2B12D1B954}" type="presOf" srcId="{578CF297-40C5-4C43-89B2-1FE38EA82B56}" destId="{3CBB5EDB-1B00-44CE-9827-AF24C7E47428}" srcOrd="0" destOrd="0" presId="urn:microsoft.com/office/officeart/2005/8/layout/hProcess7#1"/>
    <dgm:cxn modelId="{2DDD6371-FEBA-4132-8550-28029D3342E6}" type="presOf" srcId="{564EF964-5A74-4B05-9DF4-BC6C55D6A3FC}" destId="{AEDB2786-2F15-4487-84FF-5620CF79B876}" srcOrd="1" destOrd="0" presId="urn:microsoft.com/office/officeart/2005/8/layout/hProcess7#1"/>
    <dgm:cxn modelId="{1C5B8274-9E16-49D8-8648-BE987967B86F}" srcId="{9AC949D2-37AE-4215-B93E-8F791D5E214B}" destId="{E832B4C5-8179-45F7-8C95-43E4CB5A1EEA}" srcOrd="0" destOrd="0" parTransId="{27F9D703-3EFA-4111-A5BF-464067E58E07}" sibTransId="{C478D99A-29A6-4FC2-A328-634315D3C769}"/>
    <dgm:cxn modelId="{74890C5E-3C1E-4BC0-85AF-A6EFE415E8B2}" srcId="{FB08E1F1-B118-4443-BE00-C4C8DC97645B}" destId="{0F8D875A-8834-4474-9AA4-9C4B0343143E}" srcOrd="0" destOrd="0" parTransId="{A347AE9A-B89E-40D9-AC6E-43F1FF3BE532}" sibTransId="{91C1E6FD-1710-428A-B7DE-0EE8B46FE4B8}"/>
    <dgm:cxn modelId="{21CCD10F-919C-4331-B591-E5705C577415}" srcId="{96D145D2-C40D-471B-80D6-D2689F462137}" destId="{B96979E3-651D-44AA-9170-DA21989670CD}" srcOrd="0" destOrd="0" parTransId="{751AB419-09DF-41C1-A840-865F726C356C}" sibTransId="{3728BD74-067C-4774-926D-CB43749D06CD}"/>
    <dgm:cxn modelId="{077B89A1-1C2D-429D-A7B2-8A671727E590}" type="presOf" srcId="{FB08E1F1-B118-4443-BE00-C4C8DC97645B}" destId="{4E4A6E86-6A82-47F3-8C48-1559939D1B6A}" srcOrd="1" destOrd="0" presId="urn:microsoft.com/office/officeart/2005/8/layout/hProcess7#1"/>
    <dgm:cxn modelId="{3D5B987E-1FEB-423D-AE84-723DF9755CB1}" type="presParOf" srcId="{C9BA5823-EFB9-427D-BB45-B08359E9F056}" destId="{DAA94DEE-AA4E-4BAF-BB5F-31E479A1FA1D}" srcOrd="0" destOrd="0" presId="urn:microsoft.com/office/officeart/2005/8/layout/hProcess7#1"/>
    <dgm:cxn modelId="{80CD49DC-79AB-42FF-9B51-DD184F9A89C3}" type="presParOf" srcId="{DAA94DEE-AA4E-4BAF-BB5F-31E479A1FA1D}" destId="{8B45BB63-7D4D-4631-8AB0-74283365DA36}" srcOrd="0" destOrd="0" presId="urn:microsoft.com/office/officeart/2005/8/layout/hProcess7#1"/>
    <dgm:cxn modelId="{BC4305B0-DADB-46F0-B0B8-165BC0E9D32D}" type="presParOf" srcId="{DAA94DEE-AA4E-4BAF-BB5F-31E479A1FA1D}" destId="{2A9A35A3-C36F-41AE-999B-7ADA5E60D3C0}" srcOrd="1" destOrd="0" presId="urn:microsoft.com/office/officeart/2005/8/layout/hProcess7#1"/>
    <dgm:cxn modelId="{C841BA44-2433-4721-8E30-FCA4D4F5C50D}" type="presParOf" srcId="{DAA94DEE-AA4E-4BAF-BB5F-31E479A1FA1D}" destId="{3D29D255-F950-4959-9809-12BBC5F39E2C}" srcOrd="2" destOrd="0" presId="urn:microsoft.com/office/officeart/2005/8/layout/hProcess7#1"/>
    <dgm:cxn modelId="{19205DB9-D070-4BD6-A1B8-432BBB7C608D}" type="presParOf" srcId="{C9BA5823-EFB9-427D-BB45-B08359E9F056}" destId="{AC95341E-20B9-493F-9D3D-4ED83B1D4DCD}" srcOrd="1" destOrd="0" presId="urn:microsoft.com/office/officeart/2005/8/layout/hProcess7#1"/>
    <dgm:cxn modelId="{70DFF5F9-95DB-45E6-8338-7BCE8C115C79}" type="presParOf" srcId="{C9BA5823-EFB9-427D-BB45-B08359E9F056}" destId="{A4C55D79-1BF7-4CFA-A8FC-B99315057C2D}" srcOrd="2" destOrd="0" presId="urn:microsoft.com/office/officeart/2005/8/layout/hProcess7#1"/>
    <dgm:cxn modelId="{D3A81791-862C-4149-973F-19EF4E06F311}" type="presParOf" srcId="{A4C55D79-1BF7-4CFA-A8FC-B99315057C2D}" destId="{E4A7FC9D-91F3-4CEA-A363-92C16D2C38EF}" srcOrd="0" destOrd="0" presId="urn:microsoft.com/office/officeart/2005/8/layout/hProcess7#1"/>
    <dgm:cxn modelId="{FCA26AF6-339D-468D-AAF4-FA2426DB09F1}" type="presParOf" srcId="{A4C55D79-1BF7-4CFA-A8FC-B99315057C2D}" destId="{737AC19C-2D3B-4DAD-86E8-F9E77F31C55B}" srcOrd="1" destOrd="0" presId="urn:microsoft.com/office/officeart/2005/8/layout/hProcess7#1"/>
    <dgm:cxn modelId="{2B030B78-7B86-4B74-B8FF-F04358EFE00D}" type="presParOf" srcId="{A4C55D79-1BF7-4CFA-A8FC-B99315057C2D}" destId="{943EBAD5-A0A3-40FD-B734-B29BA2767A39}" srcOrd="2" destOrd="0" presId="urn:microsoft.com/office/officeart/2005/8/layout/hProcess7#1"/>
    <dgm:cxn modelId="{FC17591D-1BB0-45B2-BD6C-346EF1F4F0BA}" type="presParOf" srcId="{C9BA5823-EFB9-427D-BB45-B08359E9F056}" destId="{66ACF977-D45F-46A9-B83F-8075675E8BCA}" srcOrd="3" destOrd="0" presId="urn:microsoft.com/office/officeart/2005/8/layout/hProcess7#1"/>
    <dgm:cxn modelId="{4928F6BE-39A0-41D8-904D-9D68AE3B4A5B}" type="presParOf" srcId="{C9BA5823-EFB9-427D-BB45-B08359E9F056}" destId="{CB925513-5218-47B3-BD4A-23B4A9758657}" srcOrd="4" destOrd="0" presId="urn:microsoft.com/office/officeart/2005/8/layout/hProcess7#1"/>
    <dgm:cxn modelId="{06894A3F-B35C-4182-9983-4EB1145C493B}" type="presParOf" srcId="{CB925513-5218-47B3-BD4A-23B4A9758657}" destId="{3CBB5EDB-1B00-44CE-9827-AF24C7E47428}" srcOrd="0" destOrd="0" presId="urn:microsoft.com/office/officeart/2005/8/layout/hProcess7#1"/>
    <dgm:cxn modelId="{65C816EA-785A-42AA-9933-BE0F3FB04385}" type="presParOf" srcId="{CB925513-5218-47B3-BD4A-23B4A9758657}" destId="{3943003D-B55B-49EF-8103-B2BC75E95AFF}" srcOrd="1" destOrd="0" presId="urn:microsoft.com/office/officeart/2005/8/layout/hProcess7#1"/>
    <dgm:cxn modelId="{1F3FFB76-8741-4DCC-9052-F740E8202ED4}" type="presParOf" srcId="{CB925513-5218-47B3-BD4A-23B4A9758657}" destId="{898EE814-D7ED-486C-B1F6-06872FBEC68F}" srcOrd="2" destOrd="0" presId="urn:microsoft.com/office/officeart/2005/8/layout/hProcess7#1"/>
    <dgm:cxn modelId="{3F1E01DB-E193-4A2D-BBD1-28C125E3032B}" type="presParOf" srcId="{C9BA5823-EFB9-427D-BB45-B08359E9F056}" destId="{11A3F871-E03D-43F1-8358-10C0498A621A}" srcOrd="5" destOrd="0" presId="urn:microsoft.com/office/officeart/2005/8/layout/hProcess7#1"/>
    <dgm:cxn modelId="{85686F21-58B6-4A9F-B40F-3824851BA7EC}" type="presParOf" srcId="{C9BA5823-EFB9-427D-BB45-B08359E9F056}" destId="{BE335A99-F725-4E62-ACFB-136D4BF5BCB0}" srcOrd="6" destOrd="0" presId="urn:microsoft.com/office/officeart/2005/8/layout/hProcess7#1"/>
    <dgm:cxn modelId="{C6ADBED2-1F36-45B0-A721-A44E1E3BB7E8}" type="presParOf" srcId="{BE335A99-F725-4E62-ACFB-136D4BF5BCB0}" destId="{98C9D58F-E07E-4AB6-B7DE-0D6369ADD63E}" srcOrd="0" destOrd="0" presId="urn:microsoft.com/office/officeart/2005/8/layout/hProcess7#1"/>
    <dgm:cxn modelId="{4A072189-0CCB-4D64-B537-ADEF2C54CBF5}" type="presParOf" srcId="{BE335A99-F725-4E62-ACFB-136D4BF5BCB0}" destId="{627E269C-8EF0-4AC0-B2A3-1B6B35F76AE2}" srcOrd="1" destOrd="0" presId="urn:microsoft.com/office/officeart/2005/8/layout/hProcess7#1"/>
    <dgm:cxn modelId="{65E86664-C8A2-4C9C-949C-F2E2F8669A92}" type="presParOf" srcId="{BE335A99-F725-4E62-ACFB-136D4BF5BCB0}" destId="{39D32D00-5961-4B27-989B-99B7FF20140E}" srcOrd="2" destOrd="0" presId="urn:microsoft.com/office/officeart/2005/8/layout/hProcess7#1"/>
    <dgm:cxn modelId="{161FF9BF-9BC3-49D6-948D-BC1EF86B2B66}" type="presParOf" srcId="{C9BA5823-EFB9-427D-BB45-B08359E9F056}" destId="{1EE8D6BC-470F-4CB9-9EF4-8408A307E8CA}" srcOrd="7" destOrd="0" presId="urn:microsoft.com/office/officeart/2005/8/layout/hProcess7#1"/>
    <dgm:cxn modelId="{A4C3C77A-E1F7-46CB-9524-3C64B94D9430}" type="presParOf" srcId="{C9BA5823-EFB9-427D-BB45-B08359E9F056}" destId="{A75E3E65-79CD-4E86-8C49-4A8C122D05C9}" srcOrd="8" destOrd="0" presId="urn:microsoft.com/office/officeart/2005/8/layout/hProcess7#1"/>
    <dgm:cxn modelId="{8FD2D0F9-641A-4638-B3B4-E1CCA60FB181}" type="presParOf" srcId="{A75E3E65-79CD-4E86-8C49-4A8C122D05C9}" destId="{3D485586-6137-438D-8C90-76412D6F2B25}" srcOrd="0" destOrd="0" presId="urn:microsoft.com/office/officeart/2005/8/layout/hProcess7#1"/>
    <dgm:cxn modelId="{47A62ECC-5F58-4C7E-A619-CE8B1C246152}" type="presParOf" srcId="{A75E3E65-79CD-4E86-8C49-4A8C122D05C9}" destId="{AEDB2786-2F15-4487-84FF-5620CF79B876}" srcOrd="1" destOrd="0" presId="urn:microsoft.com/office/officeart/2005/8/layout/hProcess7#1"/>
    <dgm:cxn modelId="{5D7A7D78-C04F-42FB-B274-AA152AFFE82B}" type="presParOf" srcId="{A75E3E65-79CD-4E86-8C49-4A8C122D05C9}" destId="{4A1FF2E5-A70F-4E10-98AE-A8D1B0FE7C01}" srcOrd="2" destOrd="0" presId="urn:microsoft.com/office/officeart/2005/8/layout/hProcess7#1"/>
    <dgm:cxn modelId="{FC916B37-5005-463F-929D-CB26D40DAAC4}" type="presParOf" srcId="{C9BA5823-EFB9-427D-BB45-B08359E9F056}" destId="{58894686-721E-4F72-9B63-21B571B6726A}" srcOrd="9" destOrd="0" presId="urn:microsoft.com/office/officeart/2005/8/layout/hProcess7#1"/>
    <dgm:cxn modelId="{3B5B403A-02C7-4950-BB8A-31082F4FE027}" type="presParOf" srcId="{C9BA5823-EFB9-427D-BB45-B08359E9F056}" destId="{D05D88B1-3CC9-4EDB-9839-A31268D03DAC}" srcOrd="10" destOrd="0" presId="urn:microsoft.com/office/officeart/2005/8/layout/hProcess7#1"/>
    <dgm:cxn modelId="{878713EC-30FB-46F0-AB7D-986B7CDB30D0}" type="presParOf" srcId="{D05D88B1-3CC9-4EDB-9839-A31268D03DAC}" destId="{995804C0-DE01-42FB-BA3F-149F1CB231B0}" srcOrd="0" destOrd="0" presId="urn:microsoft.com/office/officeart/2005/8/layout/hProcess7#1"/>
    <dgm:cxn modelId="{AC8BB4C8-13D7-4B53-9340-049444D1BE7C}" type="presParOf" srcId="{D05D88B1-3CC9-4EDB-9839-A31268D03DAC}" destId="{70AD6F6F-472E-4EFF-9607-B3380AF6F02F}" srcOrd="1" destOrd="0" presId="urn:microsoft.com/office/officeart/2005/8/layout/hProcess7#1"/>
    <dgm:cxn modelId="{CDD2D17D-EDF1-439F-92C9-B071309D627C}" type="presParOf" srcId="{D05D88B1-3CC9-4EDB-9839-A31268D03DAC}" destId="{0F8D2DB3-539B-4D0A-BE73-8AFE24326A51}" srcOrd="2" destOrd="0" presId="urn:microsoft.com/office/officeart/2005/8/layout/hProcess7#1"/>
    <dgm:cxn modelId="{F73BA984-6BA1-42BD-B8E5-79269701C7CD}" type="presParOf" srcId="{C9BA5823-EFB9-427D-BB45-B08359E9F056}" destId="{DB832299-4568-4A67-A2A6-18D8A9D760F8}" srcOrd="11" destOrd="0" presId="urn:microsoft.com/office/officeart/2005/8/layout/hProcess7#1"/>
    <dgm:cxn modelId="{A73C2D4F-7DC6-4389-B4EF-CA58FF8813D1}" type="presParOf" srcId="{C9BA5823-EFB9-427D-BB45-B08359E9F056}" destId="{55507715-F9D8-4EB0-B27D-992A3D2FE484}" srcOrd="12" destOrd="0" presId="urn:microsoft.com/office/officeart/2005/8/layout/hProcess7#1"/>
    <dgm:cxn modelId="{D730D241-7D92-4D1F-91FA-74ED5ADC0D0B}" type="presParOf" srcId="{55507715-F9D8-4EB0-B27D-992A3D2FE484}" destId="{C34B53CF-3A31-483A-8F0E-EA5C00CFB8AD}" srcOrd="0" destOrd="0" presId="urn:microsoft.com/office/officeart/2005/8/layout/hProcess7#1"/>
    <dgm:cxn modelId="{1CE6C267-92AE-4498-B84B-5D791C1F6724}" type="presParOf" srcId="{55507715-F9D8-4EB0-B27D-992A3D2FE484}" destId="{71B28391-CF0C-450F-B808-E99ED6C7C210}" srcOrd="1" destOrd="0" presId="urn:microsoft.com/office/officeart/2005/8/layout/hProcess7#1"/>
    <dgm:cxn modelId="{6DA60312-98DA-42F5-BFC6-A83889C476B0}" type="presParOf" srcId="{55507715-F9D8-4EB0-B27D-992A3D2FE484}" destId="{EF888F51-1D53-4BBB-99E7-EC7E3A4B57DC}" srcOrd="2" destOrd="0" presId="urn:microsoft.com/office/officeart/2005/8/layout/hProcess7#1"/>
    <dgm:cxn modelId="{FCC7AE38-57EC-4F84-A9C0-9B6FC43E7D62}" type="presParOf" srcId="{C9BA5823-EFB9-427D-BB45-B08359E9F056}" destId="{5D581CB4-B517-4F56-853F-37C190C196D2}" srcOrd="13" destOrd="0" presId="urn:microsoft.com/office/officeart/2005/8/layout/hProcess7#1"/>
    <dgm:cxn modelId="{6EE47422-06BF-4A7F-A218-92FB4202AEFC}" type="presParOf" srcId="{C9BA5823-EFB9-427D-BB45-B08359E9F056}" destId="{8123F5B0-3C63-45C2-8DE6-804A32B766B1}" srcOrd="14" destOrd="0" presId="urn:microsoft.com/office/officeart/2005/8/layout/hProcess7#1"/>
    <dgm:cxn modelId="{2050F444-1234-440E-84F5-082BB817B72E}" type="presParOf" srcId="{8123F5B0-3C63-45C2-8DE6-804A32B766B1}" destId="{CC7924A1-5B24-4653-A006-05FBA1BAE9CD}" srcOrd="0" destOrd="0" presId="urn:microsoft.com/office/officeart/2005/8/layout/hProcess7#1"/>
    <dgm:cxn modelId="{A4C5C9E2-821E-4394-9641-C995F4FF7FC2}" type="presParOf" srcId="{8123F5B0-3C63-45C2-8DE6-804A32B766B1}" destId="{09802D25-8B61-46D9-9B96-3637CB90C3B3}" srcOrd="1" destOrd="0" presId="urn:microsoft.com/office/officeart/2005/8/layout/hProcess7#1"/>
    <dgm:cxn modelId="{223EF5F3-5213-4E3B-A942-3AA7F7444124}" type="presParOf" srcId="{8123F5B0-3C63-45C2-8DE6-804A32B766B1}" destId="{FA064BBF-E7C3-4FE8-B7FF-2BA8AB57982F}" srcOrd="2" destOrd="0" presId="urn:microsoft.com/office/officeart/2005/8/layout/hProcess7#1"/>
    <dgm:cxn modelId="{7A5ED568-D25D-44F5-822D-2617E30C9B80}" type="presParOf" srcId="{C9BA5823-EFB9-427D-BB45-B08359E9F056}" destId="{F1CC5822-ECCF-46BA-A7F6-A796194F1CA4}" srcOrd="15" destOrd="0" presId="urn:microsoft.com/office/officeart/2005/8/layout/hProcess7#1"/>
    <dgm:cxn modelId="{AB422B62-8FB4-4072-8243-36A0B25B5C75}" type="presParOf" srcId="{C9BA5823-EFB9-427D-BB45-B08359E9F056}" destId="{763C9BD8-8DF5-4891-8CB4-6C88CF5475D8}" srcOrd="16" destOrd="0" presId="urn:microsoft.com/office/officeart/2005/8/layout/hProcess7#1"/>
    <dgm:cxn modelId="{30307799-FC60-4354-A3E6-C8EAADCAB601}" type="presParOf" srcId="{763C9BD8-8DF5-4891-8CB4-6C88CF5475D8}" destId="{9B3D947B-DE1E-4A97-A1B1-F4395455D580}" srcOrd="0" destOrd="0" presId="urn:microsoft.com/office/officeart/2005/8/layout/hProcess7#1"/>
    <dgm:cxn modelId="{A862F515-F1BB-4AAD-9F9A-B6EED2D5FC23}" type="presParOf" srcId="{763C9BD8-8DF5-4891-8CB4-6C88CF5475D8}" destId="{692614B5-3F37-4911-9579-4E35B431451B}" srcOrd="1" destOrd="0" presId="urn:microsoft.com/office/officeart/2005/8/layout/hProcess7#1"/>
    <dgm:cxn modelId="{B6145B5E-80C6-4138-BF91-0BD9561E4EA2}" type="presParOf" srcId="{763C9BD8-8DF5-4891-8CB4-6C88CF5475D8}" destId="{EE0AF780-B6EB-4511-8B7A-E3D515F67A8D}" srcOrd="2" destOrd="0" presId="urn:microsoft.com/office/officeart/2005/8/layout/hProcess7#1"/>
    <dgm:cxn modelId="{AA2E75D0-17B8-4F0A-A2F6-FCF1CA8FFE34}" type="presParOf" srcId="{C9BA5823-EFB9-427D-BB45-B08359E9F056}" destId="{1FD9CF5F-B6EF-445E-8FFA-268BAAF1AB2B}" srcOrd="17" destOrd="0" presId="urn:microsoft.com/office/officeart/2005/8/layout/hProcess7#1"/>
    <dgm:cxn modelId="{CB2A3D6C-B11C-4F3E-8F0B-A0AF9F09A7C3}" type="presParOf" srcId="{C9BA5823-EFB9-427D-BB45-B08359E9F056}" destId="{4F30241F-94FD-42F8-926D-5BB6E2BF3210}" srcOrd="18" destOrd="0" presId="urn:microsoft.com/office/officeart/2005/8/layout/hProcess7#1"/>
    <dgm:cxn modelId="{A6A210C6-17F6-47F8-BD5B-9CF74C92E254}" type="presParOf" srcId="{4F30241F-94FD-42F8-926D-5BB6E2BF3210}" destId="{825E0A9A-71B3-4915-9129-263F12F0AEA2}" srcOrd="0" destOrd="0" presId="urn:microsoft.com/office/officeart/2005/8/layout/hProcess7#1"/>
    <dgm:cxn modelId="{279A96A0-96A9-4D81-8D2A-EEA194A60E57}" type="presParOf" srcId="{4F30241F-94FD-42F8-926D-5BB6E2BF3210}" destId="{001863FF-3884-47AE-9BCB-F99E3FBB7508}" srcOrd="1" destOrd="0" presId="urn:microsoft.com/office/officeart/2005/8/layout/hProcess7#1"/>
    <dgm:cxn modelId="{22A77AA6-5377-4EBF-825B-7620DA9D4587}" type="presParOf" srcId="{4F30241F-94FD-42F8-926D-5BB6E2BF3210}" destId="{B322B66C-9167-4DDB-8F56-2448229AB2E8}" srcOrd="2" destOrd="0" presId="urn:microsoft.com/office/officeart/2005/8/layout/hProcess7#1"/>
    <dgm:cxn modelId="{06A0EDAF-99E3-4CB9-BF60-8A8FE164D412}" type="presParOf" srcId="{C9BA5823-EFB9-427D-BB45-B08359E9F056}" destId="{0233B27F-C1C0-4934-AB0E-A494F60C8C23}" srcOrd="19" destOrd="0" presId="urn:microsoft.com/office/officeart/2005/8/layout/hProcess7#1"/>
    <dgm:cxn modelId="{1C5D5CD5-8642-4640-B5F8-00D3C1D3395D}" type="presParOf" srcId="{C9BA5823-EFB9-427D-BB45-B08359E9F056}" destId="{CB6ADFAB-AF41-4D41-9991-306EECDF7A77}" srcOrd="20" destOrd="0" presId="urn:microsoft.com/office/officeart/2005/8/layout/hProcess7#1"/>
    <dgm:cxn modelId="{A0BC3FF5-4925-4FDA-9EA6-27E480D55110}" type="presParOf" srcId="{CB6ADFAB-AF41-4D41-9991-306EECDF7A77}" destId="{407E129D-4B30-4A68-8054-5464E6AAF018}" srcOrd="0" destOrd="0" presId="urn:microsoft.com/office/officeart/2005/8/layout/hProcess7#1"/>
    <dgm:cxn modelId="{F28B02E8-6690-40D3-91B5-0D5E996BABDC}" type="presParOf" srcId="{CB6ADFAB-AF41-4D41-9991-306EECDF7A77}" destId="{4E4A6E86-6A82-47F3-8C48-1559939D1B6A}" srcOrd="1" destOrd="0" presId="urn:microsoft.com/office/officeart/2005/8/layout/hProcess7#1"/>
    <dgm:cxn modelId="{2610CBA7-2259-4FB8-B723-8F6E406F6EE3}" type="presParOf" srcId="{CB6ADFAB-AF41-4D41-9991-306EECDF7A77}" destId="{20DBB3D8-DA91-44FC-BE9B-0B304F8C9C0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1AB5C8-F2E2-4EF0-865D-E96D0050C02F}" type="doc">
      <dgm:prSet loTypeId="urn:microsoft.com/office/officeart/2005/8/layout/hProcess4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A1740A-60E3-4B58-A0D1-1B3A4037F83B}">
      <dgm:prSet phldrT="[Texto]" custT="1"/>
      <dgm:spPr/>
      <dgm:t>
        <a:bodyPr/>
        <a:lstStyle/>
        <a:p>
          <a:r>
            <a:rPr lang="es-MX" sz="1200" dirty="0" smtClean="0"/>
            <a:t>Economía</a:t>
          </a:r>
          <a:endParaRPr lang="en-US" sz="1200" dirty="0"/>
        </a:p>
      </dgm:t>
    </dgm:pt>
    <dgm:pt modelId="{5DF5FEFF-17BC-4B30-971B-F2EA645D5D00}" type="parTrans" cxnId="{0E5861E9-084F-44FA-83A6-02B27BB298B2}">
      <dgm:prSet/>
      <dgm:spPr/>
      <dgm:t>
        <a:bodyPr/>
        <a:lstStyle/>
        <a:p>
          <a:endParaRPr lang="en-US" sz="1200"/>
        </a:p>
      </dgm:t>
    </dgm:pt>
    <dgm:pt modelId="{617A8424-795C-47EA-82F2-B967D2BD7F28}" type="sibTrans" cxnId="{0E5861E9-084F-44FA-83A6-02B27BB298B2}">
      <dgm:prSet/>
      <dgm:spPr/>
      <dgm:t>
        <a:bodyPr/>
        <a:lstStyle/>
        <a:p>
          <a:endParaRPr lang="en-US" sz="1200"/>
        </a:p>
      </dgm:t>
    </dgm:pt>
    <dgm:pt modelId="{0B60F370-1E2F-44FD-8D8C-085AB52BFA30}">
      <dgm:prSet phldrT="[Texto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s-MX" sz="1200" dirty="0" smtClean="0"/>
            <a:t>Eficacia</a:t>
          </a:r>
          <a:endParaRPr lang="en-US" sz="1200" dirty="0"/>
        </a:p>
      </dgm:t>
    </dgm:pt>
    <dgm:pt modelId="{885A7E51-272A-4AFB-9FB6-4E55703D7ACE}" type="parTrans" cxnId="{DAB9C146-B3D5-4234-A256-4F835CF26CA4}">
      <dgm:prSet/>
      <dgm:spPr/>
      <dgm:t>
        <a:bodyPr/>
        <a:lstStyle/>
        <a:p>
          <a:endParaRPr lang="en-US" sz="1200"/>
        </a:p>
      </dgm:t>
    </dgm:pt>
    <dgm:pt modelId="{9119E22E-6D85-4713-8255-F4629C61EC11}" type="sibTrans" cxnId="{DAB9C146-B3D5-4234-A256-4F835CF26CA4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 sz="1200"/>
        </a:p>
      </dgm:t>
    </dgm:pt>
    <dgm:pt modelId="{B335F50B-4014-4026-92A2-3CB27EAC7775}">
      <dgm:prSet phldrT="[Texto]" custT="1"/>
      <dgm:spPr/>
      <dgm:t>
        <a:bodyPr/>
        <a:lstStyle/>
        <a:p>
          <a:r>
            <a:rPr lang="es-MX" sz="1200" dirty="0" smtClean="0"/>
            <a:t>Honradez</a:t>
          </a:r>
          <a:endParaRPr lang="en-US" sz="1200" dirty="0"/>
        </a:p>
      </dgm:t>
    </dgm:pt>
    <dgm:pt modelId="{90689EB8-8197-4CFC-B6FC-04AABB22B3B0}" type="parTrans" cxnId="{5451AAF9-B477-4324-B8AD-781D65ACF600}">
      <dgm:prSet/>
      <dgm:spPr/>
      <dgm:t>
        <a:bodyPr/>
        <a:lstStyle/>
        <a:p>
          <a:endParaRPr lang="en-US" sz="1200"/>
        </a:p>
      </dgm:t>
    </dgm:pt>
    <dgm:pt modelId="{60843F1B-3E74-488E-A660-6F6EF04DA997}" type="sibTrans" cxnId="{5451AAF9-B477-4324-B8AD-781D65ACF600}">
      <dgm:prSet/>
      <dgm:spPr/>
      <dgm:t>
        <a:bodyPr/>
        <a:lstStyle/>
        <a:p>
          <a:endParaRPr lang="en-US" sz="1200"/>
        </a:p>
      </dgm:t>
    </dgm:pt>
    <dgm:pt modelId="{E8908C62-2658-477A-82C9-3C2940B36971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MX" sz="1200" dirty="0" smtClean="0"/>
            <a:t>Transparencia</a:t>
          </a:r>
          <a:endParaRPr lang="en-US" sz="1200" dirty="0"/>
        </a:p>
      </dgm:t>
    </dgm:pt>
    <dgm:pt modelId="{8B0DB740-8FFF-46C7-A900-E0650881C730}" type="parTrans" cxnId="{5D02A8B1-E112-4F2F-966A-DD5107184F81}">
      <dgm:prSet/>
      <dgm:spPr/>
      <dgm:t>
        <a:bodyPr/>
        <a:lstStyle/>
        <a:p>
          <a:endParaRPr lang="en-US" sz="1200"/>
        </a:p>
      </dgm:t>
    </dgm:pt>
    <dgm:pt modelId="{3A292CBC-CA95-4E77-B290-5DC25A6B1FF1}" type="sibTrans" cxnId="{5D02A8B1-E112-4F2F-966A-DD5107184F81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n-US" sz="1200"/>
        </a:p>
      </dgm:t>
    </dgm:pt>
    <dgm:pt modelId="{1F2C5730-5A98-4604-A388-5A557A324D7F}">
      <dgm:prSet phldrT="[Texto]" custT="1"/>
      <dgm:spPr/>
      <dgm:t>
        <a:bodyPr/>
        <a:lstStyle/>
        <a:p>
          <a:r>
            <a:rPr lang="es-MX" sz="1200" dirty="0" smtClean="0"/>
            <a:t>Eficiencia</a:t>
          </a:r>
          <a:endParaRPr lang="en-US" sz="1200" dirty="0"/>
        </a:p>
      </dgm:t>
    </dgm:pt>
    <dgm:pt modelId="{14E96F1C-8E4F-4A3D-9949-B2B661AA9A67}" type="parTrans" cxnId="{37FD51DE-3A8E-49C7-B24C-3FFCCC31B392}">
      <dgm:prSet/>
      <dgm:spPr/>
      <dgm:t>
        <a:bodyPr/>
        <a:lstStyle/>
        <a:p>
          <a:endParaRPr lang="en-US" sz="1200"/>
        </a:p>
      </dgm:t>
    </dgm:pt>
    <dgm:pt modelId="{761230C5-6519-482C-A06C-E880C6A18C6D}" type="sibTrans" cxnId="{37FD51DE-3A8E-49C7-B24C-3FFCCC31B392}">
      <dgm:prSet/>
      <dgm:spPr/>
      <dgm:t>
        <a:bodyPr/>
        <a:lstStyle/>
        <a:p>
          <a:endParaRPr lang="en-US" sz="1200"/>
        </a:p>
      </dgm:t>
    </dgm:pt>
    <dgm:pt modelId="{87AE22AB-A9FB-4103-8549-FF8D1429A4B3}">
      <dgm:prSet phldrT="[Texto]" custT="1"/>
      <dgm:spPr>
        <a:solidFill>
          <a:srgbClr val="008000"/>
        </a:solidFill>
      </dgm:spPr>
      <dgm:t>
        <a:bodyPr/>
        <a:lstStyle/>
        <a:p>
          <a:r>
            <a:rPr lang="es-MX" sz="1200" dirty="0" smtClean="0"/>
            <a:t>Imparcialidad</a:t>
          </a:r>
          <a:endParaRPr lang="en-US" sz="1200" dirty="0"/>
        </a:p>
      </dgm:t>
    </dgm:pt>
    <dgm:pt modelId="{6FEE555E-E768-465C-8885-38E2B258EF65}" type="parTrans" cxnId="{850AE428-122A-46CC-A232-B10B413F95E7}">
      <dgm:prSet/>
      <dgm:spPr/>
      <dgm:t>
        <a:bodyPr/>
        <a:lstStyle/>
        <a:p>
          <a:endParaRPr lang="en-US" sz="1200"/>
        </a:p>
      </dgm:t>
    </dgm:pt>
    <dgm:pt modelId="{2D1DA5F3-964C-426A-843F-2DF240BE7EE5}" type="sibTrans" cxnId="{850AE428-122A-46CC-A232-B10B413F95E7}">
      <dgm:prSet/>
      <dgm:spPr/>
      <dgm:t>
        <a:bodyPr/>
        <a:lstStyle/>
        <a:p>
          <a:endParaRPr lang="en-US" sz="1200"/>
        </a:p>
      </dgm:t>
    </dgm:pt>
    <dgm:pt modelId="{26915ABF-3A65-4A2C-A8A2-E44FFC3F92E2}" type="pres">
      <dgm:prSet presAssocID="{501AB5C8-F2E2-4EF0-865D-E96D0050C0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B1322AE-380F-43CA-8408-E8C45D2FE9D4}" type="pres">
      <dgm:prSet presAssocID="{501AB5C8-F2E2-4EF0-865D-E96D0050C02F}" presName="tSp" presStyleCnt="0"/>
      <dgm:spPr/>
      <dgm:t>
        <a:bodyPr/>
        <a:lstStyle/>
        <a:p>
          <a:endParaRPr lang="en-US"/>
        </a:p>
      </dgm:t>
    </dgm:pt>
    <dgm:pt modelId="{894ECC8E-5551-443A-9700-3B4AFF88CA99}" type="pres">
      <dgm:prSet presAssocID="{501AB5C8-F2E2-4EF0-865D-E96D0050C02F}" presName="bSp" presStyleCnt="0"/>
      <dgm:spPr/>
      <dgm:t>
        <a:bodyPr/>
        <a:lstStyle/>
        <a:p>
          <a:endParaRPr lang="en-US"/>
        </a:p>
      </dgm:t>
    </dgm:pt>
    <dgm:pt modelId="{10AB3946-5FFA-4461-8DB5-7F0400771AA3}" type="pres">
      <dgm:prSet presAssocID="{501AB5C8-F2E2-4EF0-865D-E96D0050C02F}" presName="process" presStyleCnt="0"/>
      <dgm:spPr/>
      <dgm:t>
        <a:bodyPr/>
        <a:lstStyle/>
        <a:p>
          <a:endParaRPr lang="en-US"/>
        </a:p>
      </dgm:t>
    </dgm:pt>
    <dgm:pt modelId="{07913D1A-FDD4-41C7-A087-46AE436D8CE3}" type="pres">
      <dgm:prSet presAssocID="{7FA1740A-60E3-4B58-A0D1-1B3A4037F83B}" presName="composite1" presStyleCnt="0"/>
      <dgm:spPr/>
      <dgm:t>
        <a:bodyPr/>
        <a:lstStyle/>
        <a:p>
          <a:endParaRPr lang="en-US"/>
        </a:p>
      </dgm:t>
    </dgm:pt>
    <dgm:pt modelId="{845927D4-F04F-47F1-A1A0-002738CC5314}" type="pres">
      <dgm:prSet presAssocID="{7FA1740A-60E3-4B58-A0D1-1B3A4037F83B}" presName="dummyNode1" presStyleLbl="node1" presStyleIdx="0" presStyleCnt="6"/>
      <dgm:spPr/>
      <dgm:t>
        <a:bodyPr/>
        <a:lstStyle/>
        <a:p>
          <a:endParaRPr lang="en-US"/>
        </a:p>
      </dgm:t>
    </dgm:pt>
    <dgm:pt modelId="{A0735931-9B11-4A07-A006-E9D4B839A7B7}" type="pres">
      <dgm:prSet presAssocID="{7FA1740A-60E3-4B58-A0D1-1B3A4037F83B}" presName="childNode1" presStyleLbl="bgAcc1" presStyleIdx="0" presStyleCnt="6" custScaleX="347814" custScaleY="31317" custLinFactNeighborY="-6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D7C8B-1508-4E76-8A69-DE7160894128}" type="pres">
      <dgm:prSet presAssocID="{7FA1740A-60E3-4B58-A0D1-1B3A4037F83B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2C57E-74C4-4276-B78E-54996C4718F6}" type="pres">
      <dgm:prSet presAssocID="{7FA1740A-60E3-4B58-A0D1-1B3A4037F83B}" presName="parentNode1" presStyleLbl="node1" presStyleIdx="0" presStyleCnt="6" custScaleX="444515" custScaleY="2470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81518-C051-4DCC-BAE1-EFCBAAB6D201}" type="pres">
      <dgm:prSet presAssocID="{7FA1740A-60E3-4B58-A0D1-1B3A4037F83B}" presName="connSite1" presStyleCnt="0"/>
      <dgm:spPr/>
      <dgm:t>
        <a:bodyPr/>
        <a:lstStyle/>
        <a:p>
          <a:endParaRPr lang="en-US"/>
        </a:p>
      </dgm:t>
    </dgm:pt>
    <dgm:pt modelId="{00CE8D0B-BAFE-43F3-B98D-EED43F2170B7}" type="pres">
      <dgm:prSet presAssocID="{617A8424-795C-47EA-82F2-B967D2BD7F28}" presName="Name9" presStyleLbl="sibTrans2D1" presStyleIdx="0" presStyleCnt="5"/>
      <dgm:spPr/>
      <dgm:t>
        <a:bodyPr/>
        <a:lstStyle/>
        <a:p>
          <a:endParaRPr lang="es-MX"/>
        </a:p>
      </dgm:t>
    </dgm:pt>
    <dgm:pt modelId="{0C852429-15B9-4DEB-8C2B-FCEE0ACD2894}" type="pres">
      <dgm:prSet presAssocID="{0B60F370-1E2F-44FD-8D8C-085AB52BFA30}" presName="composite2" presStyleCnt="0"/>
      <dgm:spPr/>
      <dgm:t>
        <a:bodyPr/>
        <a:lstStyle/>
        <a:p>
          <a:endParaRPr lang="en-US"/>
        </a:p>
      </dgm:t>
    </dgm:pt>
    <dgm:pt modelId="{48525BDB-37DC-4D31-AD28-25D6AB60BCF0}" type="pres">
      <dgm:prSet presAssocID="{0B60F370-1E2F-44FD-8D8C-085AB52BFA30}" presName="dummyNode2" presStyleLbl="node1" presStyleIdx="0" presStyleCnt="6"/>
      <dgm:spPr/>
      <dgm:t>
        <a:bodyPr/>
        <a:lstStyle/>
        <a:p>
          <a:endParaRPr lang="en-US"/>
        </a:p>
      </dgm:t>
    </dgm:pt>
    <dgm:pt modelId="{0DAEADB6-E8CC-4EB3-946D-97B233BFA886}" type="pres">
      <dgm:prSet presAssocID="{0B60F370-1E2F-44FD-8D8C-085AB52BFA30}" presName="childNode2" presStyleLbl="bgAcc1" presStyleIdx="1" presStyleCnt="6" custScaleX="347814" custScaleY="31317">
        <dgm:presLayoutVars>
          <dgm:bulletEnabled val="1"/>
        </dgm:presLayoutVars>
      </dgm:prSet>
      <dgm:spPr>
        <a:solidFill>
          <a:schemeClr val="tx1">
            <a:lumMod val="65000"/>
            <a:lumOff val="35000"/>
            <a:alpha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/>
        </a:p>
      </dgm:t>
    </dgm:pt>
    <dgm:pt modelId="{BFE44644-7F58-471D-80AE-AAB99BACEED6}" type="pres">
      <dgm:prSet presAssocID="{0B60F370-1E2F-44FD-8D8C-085AB52BFA30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0D5A6-4158-4846-B8C6-25FD82C75CA4}" type="pres">
      <dgm:prSet presAssocID="{0B60F370-1E2F-44FD-8D8C-085AB52BFA30}" presName="parentNode2" presStyleLbl="node1" presStyleIdx="1" presStyleCnt="6" custScaleX="444515" custScaleY="2470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C473D-1B23-4D92-A1BF-753CF8200683}" type="pres">
      <dgm:prSet presAssocID="{0B60F370-1E2F-44FD-8D8C-085AB52BFA30}" presName="connSite2" presStyleCnt="0"/>
      <dgm:spPr/>
      <dgm:t>
        <a:bodyPr/>
        <a:lstStyle/>
        <a:p>
          <a:endParaRPr lang="en-US"/>
        </a:p>
      </dgm:t>
    </dgm:pt>
    <dgm:pt modelId="{C547E8CE-99D9-4A59-A391-2F7EE9E7EDC6}" type="pres">
      <dgm:prSet presAssocID="{9119E22E-6D85-4713-8255-F4629C61EC11}" presName="Name18" presStyleLbl="sibTrans2D1" presStyleIdx="1" presStyleCnt="5"/>
      <dgm:spPr/>
      <dgm:t>
        <a:bodyPr/>
        <a:lstStyle/>
        <a:p>
          <a:endParaRPr lang="es-MX"/>
        </a:p>
      </dgm:t>
    </dgm:pt>
    <dgm:pt modelId="{C6F416C0-754A-413E-B6C7-7B33B482E6ED}" type="pres">
      <dgm:prSet presAssocID="{B335F50B-4014-4026-92A2-3CB27EAC7775}" presName="composite1" presStyleCnt="0"/>
      <dgm:spPr/>
      <dgm:t>
        <a:bodyPr/>
        <a:lstStyle/>
        <a:p>
          <a:endParaRPr lang="en-US"/>
        </a:p>
      </dgm:t>
    </dgm:pt>
    <dgm:pt modelId="{BEFB427A-AD7F-444E-9DBA-506A620A22A1}" type="pres">
      <dgm:prSet presAssocID="{B335F50B-4014-4026-92A2-3CB27EAC7775}" presName="dummyNode1" presStyleLbl="node1" presStyleIdx="1" presStyleCnt="6"/>
      <dgm:spPr/>
      <dgm:t>
        <a:bodyPr/>
        <a:lstStyle/>
        <a:p>
          <a:endParaRPr lang="en-US"/>
        </a:p>
      </dgm:t>
    </dgm:pt>
    <dgm:pt modelId="{5EA8D25E-306E-42C8-8122-60AA5803070D}" type="pres">
      <dgm:prSet presAssocID="{B335F50B-4014-4026-92A2-3CB27EAC7775}" presName="childNode1" presStyleLbl="bgAcc1" presStyleIdx="2" presStyleCnt="6" custScaleX="347814" custScaleY="31317" custLinFactNeighborY="-6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09446-E608-428D-9211-E940CC64A25F}" type="pres">
      <dgm:prSet presAssocID="{B335F50B-4014-4026-92A2-3CB27EAC7775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DDDB0-DD2A-492E-BFC4-0EF8C437468C}" type="pres">
      <dgm:prSet presAssocID="{B335F50B-4014-4026-92A2-3CB27EAC7775}" presName="parentNode1" presStyleLbl="node1" presStyleIdx="2" presStyleCnt="6" custScaleX="444515" custScaleY="2470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F3EDA-01E6-4F9D-9BCF-13E33B8E7AC8}" type="pres">
      <dgm:prSet presAssocID="{B335F50B-4014-4026-92A2-3CB27EAC7775}" presName="connSite1" presStyleCnt="0"/>
      <dgm:spPr/>
      <dgm:t>
        <a:bodyPr/>
        <a:lstStyle/>
        <a:p>
          <a:endParaRPr lang="en-US"/>
        </a:p>
      </dgm:t>
    </dgm:pt>
    <dgm:pt modelId="{D7F4B960-F48F-40C2-9E33-92AD6AE39FA2}" type="pres">
      <dgm:prSet presAssocID="{60843F1B-3E74-488E-A660-6F6EF04DA997}" presName="Name9" presStyleLbl="sibTrans2D1" presStyleIdx="2" presStyleCnt="5"/>
      <dgm:spPr/>
      <dgm:t>
        <a:bodyPr/>
        <a:lstStyle/>
        <a:p>
          <a:endParaRPr lang="es-MX"/>
        </a:p>
      </dgm:t>
    </dgm:pt>
    <dgm:pt modelId="{270B4FD9-9243-4A25-BCBA-B50812965742}" type="pres">
      <dgm:prSet presAssocID="{E8908C62-2658-477A-82C9-3C2940B36971}" presName="composite2" presStyleCnt="0"/>
      <dgm:spPr/>
      <dgm:t>
        <a:bodyPr/>
        <a:lstStyle/>
        <a:p>
          <a:endParaRPr lang="en-US"/>
        </a:p>
      </dgm:t>
    </dgm:pt>
    <dgm:pt modelId="{8F0BEB35-64AC-4D34-872E-B52BDB88A140}" type="pres">
      <dgm:prSet presAssocID="{E8908C62-2658-477A-82C9-3C2940B36971}" presName="dummyNode2" presStyleLbl="node1" presStyleIdx="2" presStyleCnt="6"/>
      <dgm:spPr/>
      <dgm:t>
        <a:bodyPr/>
        <a:lstStyle/>
        <a:p>
          <a:endParaRPr lang="en-US"/>
        </a:p>
      </dgm:t>
    </dgm:pt>
    <dgm:pt modelId="{A3F30652-C605-4E25-800D-55BAF4462775}" type="pres">
      <dgm:prSet presAssocID="{E8908C62-2658-477A-82C9-3C2940B36971}" presName="childNode2" presStyleLbl="bgAcc1" presStyleIdx="3" presStyleCnt="6" custScaleX="347814" custScaleY="31317">
        <dgm:presLayoutVars>
          <dgm:bulletEnabled val="1"/>
        </dgm:presLayoutVars>
      </dgm:prSet>
      <dgm:spPr>
        <a:solidFill>
          <a:schemeClr val="bg2">
            <a:lumMod val="50000"/>
            <a:alpha val="90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499BCD38-FC0F-4A23-9651-B2E0261821B0}" type="pres">
      <dgm:prSet presAssocID="{E8908C62-2658-477A-82C9-3C2940B36971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38971-BB39-49F8-83FB-512D2EF5742A}" type="pres">
      <dgm:prSet presAssocID="{E8908C62-2658-477A-82C9-3C2940B36971}" presName="parentNode2" presStyleLbl="node1" presStyleIdx="3" presStyleCnt="6" custScaleX="444515" custScaleY="2470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4208C-D4F1-4691-80BF-7017B8AF773A}" type="pres">
      <dgm:prSet presAssocID="{E8908C62-2658-477A-82C9-3C2940B36971}" presName="connSite2" presStyleCnt="0"/>
      <dgm:spPr/>
      <dgm:t>
        <a:bodyPr/>
        <a:lstStyle/>
        <a:p>
          <a:endParaRPr lang="en-US"/>
        </a:p>
      </dgm:t>
    </dgm:pt>
    <dgm:pt modelId="{3257BCAB-579F-4BB5-BD04-A7D5471CEDF2}" type="pres">
      <dgm:prSet presAssocID="{3A292CBC-CA95-4E77-B290-5DC25A6B1FF1}" presName="Name18" presStyleLbl="sibTrans2D1" presStyleIdx="3" presStyleCnt="5"/>
      <dgm:spPr/>
      <dgm:t>
        <a:bodyPr/>
        <a:lstStyle/>
        <a:p>
          <a:endParaRPr lang="es-MX"/>
        </a:p>
      </dgm:t>
    </dgm:pt>
    <dgm:pt modelId="{A301FE92-1A2E-467C-98EB-BC73C74BD7F3}" type="pres">
      <dgm:prSet presAssocID="{1F2C5730-5A98-4604-A388-5A557A324D7F}" presName="composite1" presStyleCnt="0"/>
      <dgm:spPr/>
      <dgm:t>
        <a:bodyPr/>
        <a:lstStyle/>
        <a:p>
          <a:endParaRPr lang="en-US"/>
        </a:p>
      </dgm:t>
    </dgm:pt>
    <dgm:pt modelId="{E6CEDB73-C4C4-4FA3-81BC-8FD197B9A932}" type="pres">
      <dgm:prSet presAssocID="{1F2C5730-5A98-4604-A388-5A557A324D7F}" presName="dummyNode1" presStyleLbl="node1" presStyleIdx="3" presStyleCnt="6"/>
      <dgm:spPr/>
      <dgm:t>
        <a:bodyPr/>
        <a:lstStyle/>
        <a:p>
          <a:endParaRPr lang="en-US"/>
        </a:p>
      </dgm:t>
    </dgm:pt>
    <dgm:pt modelId="{3EC73B93-E6E5-4A8E-93AF-890B4FBCDD7F}" type="pres">
      <dgm:prSet presAssocID="{1F2C5730-5A98-4604-A388-5A557A324D7F}" presName="childNode1" presStyleLbl="bgAcc1" presStyleIdx="4" presStyleCnt="6" custScaleX="347814" custScaleY="31317" custLinFactNeighborY="-6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C2E20-4B9B-4D02-95CA-3873BD6C2D79}" type="pres">
      <dgm:prSet presAssocID="{1F2C5730-5A98-4604-A388-5A557A324D7F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6E5BA-239D-485B-A7B4-5C010F8C45CC}" type="pres">
      <dgm:prSet presAssocID="{1F2C5730-5A98-4604-A388-5A557A324D7F}" presName="parentNode1" presStyleLbl="node1" presStyleIdx="4" presStyleCnt="6" custScaleX="444515" custScaleY="24706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C7EA08-26F8-4367-9D8C-1C1C3DEA91F6}" type="pres">
      <dgm:prSet presAssocID="{1F2C5730-5A98-4604-A388-5A557A324D7F}" presName="connSite1" presStyleCnt="0"/>
      <dgm:spPr/>
      <dgm:t>
        <a:bodyPr/>
        <a:lstStyle/>
        <a:p>
          <a:endParaRPr lang="en-US"/>
        </a:p>
      </dgm:t>
    </dgm:pt>
    <dgm:pt modelId="{14659A60-3EF3-4E29-A131-CA4FBC364D02}" type="pres">
      <dgm:prSet presAssocID="{761230C5-6519-482C-A06C-E880C6A18C6D}" presName="Name9" presStyleLbl="sibTrans2D1" presStyleIdx="4" presStyleCnt="5"/>
      <dgm:spPr/>
      <dgm:t>
        <a:bodyPr/>
        <a:lstStyle/>
        <a:p>
          <a:endParaRPr lang="es-MX"/>
        </a:p>
      </dgm:t>
    </dgm:pt>
    <dgm:pt modelId="{B8A5B520-FAE0-4B47-BF59-A8CD1D10CD1A}" type="pres">
      <dgm:prSet presAssocID="{87AE22AB-A9FB-4103-8549-FF8D1429A4B3}" presName="composite2" presStyleCnt="0"/>
      <dgm:spPr/>
      <dgm:t>
        <a:bodyPr/>
        <a:lstStyle/>
        <a:p>
          <a:endParaRPr lang="en-US"/>
        </a:p>
      </dgm:t>
    </dgm:pt>
    <dgm:pt modelId="{B21D39B3-F5DB-4014-B29E-C3FB26EE6662}" type="pres">
      <dgm:prSet presAssocID="{87AE22AB-A9FB-4103-8549-FF8D1429A4B3}" presName="dummyNode2" presStyleLbl="node1" presStyleIdx="4" presStyleCnt="6"/>
      <dgm:spPr/>
      <dgm:t>
        <a:bodyPr/>
        <a:lstStyle/>
        <a:p>
          <a:endParaRPr lang="en-US"/>
        </a:p>
      </dgm:t>
    </dgm:pt>
    <dgm:pt modelId="{C3CCF7BB-BB40-4833-B6BF-BE6EDCB18936}" type="pres">
      <dgm:prSet presAssocID="{87AE22AB-A9FB-4103-8549-FF8D1429A4B3}" presName="childNode2" presStyleLbl="bgAcc1" presStyleIdx="5" presStyleCnt="6" custScaleX="347814" custScaleY="31317">
        <dgm:presLayoutVars>
          <dgm:bulletEnabled val="1"/>
        </dgm:presLayoutVars>
      </dgm:prSet>
      <dgm:spPr>
        <a:solidFill>
          <a:schemeClr val="bg1">
            <a:lumMod val="50000"/>
            <a:alpha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/>
        </a:p>
      </dgm:t>
    </dgm:pt>
    <dgm:pt modelId="{9FBDFEAD-C8B1-4FA3-B12C-5C0F58F0F186}" type="pres">
      <dgm:prSet presAssocID="{87AE22AB-A9FB-4103-8549-FF8D1429A4B3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B4CAF-2661-457C-B0B1-F4D34B0D66ED}" type="pres">
      <dgm:prSet presAssocID="{87AE22AB-A9FB-4103-8549-FF8D1429A4B3}" presName="parentNode2" presStyleLbl="node1" presStyleIdx="5" presStyleCnt="6" custScaleX="444515" custScaleY="24706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C67AA3-CFA6-4A5F-BF66-A35CCEE8F359}" type="pres">
      <dgm:prSet presAssocID="{87AE22AB-A9FB-4103-8549-FF8D1429A4B3}" presName="connSite2" presStyleCnt="0"/>
      <dgm:spPr/>
      <dgm:t>
        <a:bodyPr/>
        <a:lstStyle/>
        <a:p>
          <a:endParaRPr lang="en-US"/>
        </a:p>
      </dgm:t>
    </dgm:pt>
  </dgm:ptLst>
  <dgm:cxnLst>
    <dgm:cxn modelId="{DDF69FE8-C459-46EB-A664-B9E401BD8898}" type="presOf" srcId="{0B60F370-1E2F-44FD-8D8C-085AB52BFA30}" destId="{1D10D5A6-4158-4846-B8C6-25FD82C75CA4}" srcOrd="0" destOrd="0" presId="urn:microsoft.com/office/officeart/2005/8/layout/hProcess4"/>
    <dgm:cxn modelId="{B9C5D11D-6514-4864-9D15-C6C5AF99FC37}" type="presOf" srcId="{617A8424-795C-47EA-82F2-B967D2BD7F28}" destId="{00CE8D0B-BAFE-43F3-B98D-EED43F2170B7}" srcOrd="0" destOrd="0" presId="urn:microsoft.com/office/officeart/2005/8/layout/hProcess4"/>
    <dgm:cxn modelId="{FD7CFB9C-CAC6-414D-AA81-0EF09FB1EF66}" type="presOf" srcId="{E8908C62-2658-477A-82C9-3C2940B36971}" destId="{E3E38971-BB39-49F8-83FB-512D2EF5742A}" srcOrd="0" destOrd="0" presId="urn:microsoft.com/office/officeart/2005/8/layout/hProcess4"/>
    <dgm:cxn modelId="{DE387C12-18D0-44E3-8671-C25996E8C353}" type="presOf" srcId="{501AB5C8-F2E2-4EF0-865D-E96D0050C02F}" destId="{26915ABF-3A65-4A2C-A8A2-E44FFC3F92E2}" srcOrd="0" destOrd="0" presId="urn:microsoft.com/office/officeart/2005/8/layout/hProcess4"/>
    <dgm:cxn modelId="{77370336-B9D2-4979-B99E-10AB39C7F8B3}" type="presOf" srcId="{3A292CBC-CA95-4E77-B290-5DC25A6B1FF1}" destId="{3257BCAB-579F-4BB5-BD04-A7D5471CEDF2}" srcOrd="0" destOrd="0" presId="urn:microsoft.com/office/officeart/2005/8/layout/hProcess4"/>
    <dgm:cxn modelId="{47DCDFBD-20B6-48D4-9B6C-38360BFDEA9D}" type="presOf" srcId="{60843F1B-3E74-488E-A660-6F6EF04DA997}" destId="{D7F4B960-F48F-40C2-9E33-92AD6AE39FA2}" srcOrd="0" destOrd="0" presId="urn:microsoft.com/office/officeart/2005/8/layout/hProcess4"/>
    <dgm:cxn modelId="{850AE428-122A-46CC-A232-B10B413F95E7}" srcId="{501AB5C8-F2E2-4EF0-865D-E96D0050C02F}" destId="{87AE22AB-A9FB-4103-8549-FF8D1429A4B3}" srcOrd="5" destOrd="0" parTransId="{6FEE555E-E768-465C-8885-38E2B258EF65}" sibTransId="{2D1DA5F3-964C-426A-843F-2DF240BE7EE5}"/>
    <dgm:cxn modelId="{37FD51DE-3A8E-49C7-B24C-3FFCCC31B392}" srcId="{501AB5C8-F2E2-4EF0-865D-E96D0050C02F}" destId="{1F2C5730-5A98-4604-A388-5A557A324D7F}" srcOrd="4" destOrd="0" parTransId="{14E96F1C-8E4F-4A3D-9949-B2B661AA9A67}" sibTransId="{761230C5-6519-482C-A06C-E880C6A18C6D}"/>
    <dgm:cxn modelId="{908F7E92-291A-40CA-A602-551D5C1FF079}" type="presOf" srcId="{761230C5-6519-482C-A06C-E880C6A18C6D}" destId="{14659A60-3EF3-4E29-A131-CA4FBC364D02}" srcOrd="0" destOrd="0" presId="urn:microsoft.com/office/officeart/2005/8/layout/hProcess4"/>
    <dgm:cxn modelId="{F92DB014-46A5-4D83-8128-AC15A4D8D2EE}" type="presOf" srcId="{7FA1740A-60E3-4B58-A0D1-1B3A4037F83B}" destId="{1E22C57E-74C4-4276-B78E-54996C4718F6}" srcOrd="0" destOrd="0" presId="urn:microsoft.com/office/officeart/2005/8/layout/hProcess4"/>
    <dgm:cxn modelId="{76AFF19C-11E3-44BB-90C2-E5E0AAC5DA5A}" type="presOf" srcId="{87AE22AB-A9FB-4103-8549-FF8D1429A4B3}" destId="{AC7B4CAF-2661-457C-B0B1-F4D34B0D66ED}" srcOrd="0" destOrd="0" presId="urn:microsoft.com/office/officeart/2005/8/layout/hProcess4"/>
    <dgm:cxn modelId="{0E5861E9-084F-44FA-83A6-02B27BB298B2}" srcId="{501AB5C8-F2E2-4EF0-865D-E96D0050C02F}" destId="{7FA1740A-60E3-4B58-A0D1-1B3A4037F83B}" srcOrd="0" destOrd="0" parTransId="{5DF5FEFF-17BC-4B30-971B-F2EA645D5D00}" sibTransId="{617A8424-795C-47EA-82F2-B967D2BD7F28}"/>
    <dgm:cxn modelId="{5D02A8B1-E112-4F2F-966A-DD5107184F81}" srcId="{501AB5C8-F2E2-4EF0-865D-E96D0050C02F}" destId="{E8908C62-2658-477A-82C9-3C2940B36971}" srcOrd="3" destOrd="0" parTransId="{8B0DB740-8FFF-46C7-A900-E0650881C730}" sibTransId="{3A292CBC-CA95-4E77-B290-5DC25A6B1FF1}"/>
    <dgm:cxn modelId="{D3580D16-0975-453F-B974-2EF0E93F8ECD}" type="presOf" srcId="{B335F50B-4014-4026-92A2-3CB27EAC7775}" destId="{F96DDDB0-DD2A-492E-BFC4-0EF8C437468C}" srcOrd="0" destOrd="0" presId="urn:microsoft.com/office/officeart/2005/8/layout/hProcess4"/>
    <dgm:cxn modelId="{A649E79C-77A9-48C4-8BF9-496CD1A4EE04}" type="presOf" srcId="{1F2C5730-5A98-4604-A388-5A557A324D7F}" destId="{4836E5BA-239D-485B-A7B4-5C010F8C45CC}" srcOrd="0" destOrd="0" presId="urn:microsoft.com/office/officeart/2005/8/layout/hProcess4"/>
    <dgm:cxn modelId="{7E2CED46-CD10-41DE-9A19-E6FC2B3FA92D}" type="presOf" srcId="{9119E22E-6D85-4713-8255-F4629C61EC11}" destId="{C547E8CE-99D9-4A59-A391-2F7EE9E7EDC6}" srcOrd="0" destOrd="0" presId="urn:microsoft.com/office/officeart/2005/8/layout/hProcess4"/>
    <dgm:cxn modelId="{5451AAF9-B477-4324-B8AD-781D65ACF600}" srcId="{501AB5C8-F2E2-4EF0-865D-E96D0050C02F}" destId="{B335F50B-4014-4026-92A2-3CB27EAC7775}" srcOrd="2" destOrd="0" parTransId="{90689EB8-8197-4CFC-B6FC-04AABB22B3B0}" sibTransId="{60843F1B-3E74-488E-A660-6F6EF04DA997}"/>
    <dgm:cxn modelId="{DAB9C146-B3D5-4234-A256-4F835CF26CA4}" srcId="{501AB5C8-F2E2-4EF0-865D-E96D0050C02F}" destId="{0B60F370-1E2F-44FD-8D8C-085AB52BFA30}" srcOrd="1" destOrd="0" parTransId="{885A7E51-272A-4AFB-9FB6-4E55703D7ACE}" sibTransId="{9119E22E-6D85-4713-8255-F4629C61EC11}"/>
    <dgm:cxn modelId="{7ACEC13A-11D4-4E0C-9A72-2798740634F3}" type="presParOf" srcId="{26915ABF-3A65-4A2C-A8A2-E44FFC3F92E2}" destId="{DB1322AE-380F-43CA-8408-E8C45D2FE9D4}" srcOrd="0" destOrd="0" presId="urn:microsoft.com/office/officeart/2005/8/layout/hProcess4"/>
    <dgm:cxn modelId="{C6FDB765-2CCF-442D-BF10-D609BD9BC7B8}" type="presParOf" srcId="{26915ABF-3A65-4A2C-A8A2-E44FFC3F92E2}" destId="{894ECC8E-5551-443A-9700-3B4AFF88CA99}" srcOrd="1" destOrd="0" presId="urn:microsoft.com/office/officeart/2005/8/layout/hProcess4"/>
    <dgm:cxn modelId="{2BD0FD6E-FF8D-4CD9-8929-110E368C7373}" type="presParOf" srcId="{26915ABF-3A65-4A2C-A8A2-E44FFC3F92E2}" destId="{10AB3946-5FFA-4461-8DB5-7F0400771AA3}" srcOrd="2" destOrd="0" presId="urn:microsoft.com/office/officeart/2005/8/layout/hProcess4"/>
    <dgm:cxn modelId="{0AA8A0D8-724F-4ED2-AD1B-F5DF83B2BBD2}" type="presParOf" srcId="{10AB3946-5FFA-4461-8DB5-7F0400771AA3}" destId="{07913D1A-FDD4-41C7-A087-46AE436D8CE3}" srcOrd="0" destOrd="0" presId="urn:microsoft.com/office/officeart/2005/8/layout/hProcess4"/>
    <dgm:cxn modelId="{6B12E9B8-0E36-4393-8343-591B752D42D1}" type="presParOf" srcId="{07913D1A-FDD4-41C7-A087-46AE436D8CE3}" destId="{845927D4-F04F-47F1-A1A0-002738CC5314}" srcOrd="0" destOrd="0" presId="urn:microsoft.com/office/officeart/2005/8/layout/hProcess4"/>
    <dgm:cxn modelId="{3FFA6740-A1DD-4EA7-8E7D-965B7891705F}" type="presParOf" srcId="{07913D1A-FDD4-41C7-A087-46AE436D8CE3}" destId="{A0735931-9B11-4A07-A006-E9D4B839A7B7}" srcOrd="1" destOrd="0" presId="urn:microsoft.com/office/officeart/2005/8/layout/hProcess4"/>
    <dgm:cxn modelId="{64D2D697-96FC-41EA-9275-24BBC8C70AF3}" type="presParOf" srcId="{07913D1A-FDD4-41C7-A087-46AE436D8CE3}" destId="{C11D7C8B-1508-4E76-8A69-DE7160894128}" srcOrd="2" destOrd="0" presId="urn:microsoft.com/office/officeart/2005/8/layout/hProcess4"/>
    <dgm:cxn modelId="{A21A5AF8-725A-4ABA-BAA6-11C9EEC51EA5}" type="presParOf" srcId="{07913D1A-FDD4-41C7-A087-46AE436D8CE3}" destId="{1E22C57E-74C4-4276-B78E-54996C4718F6}" srcOrd="3" destOrd="0" presId="urn:microsoft.com/office/officeart/2005/8/layout/hProcess4"/>
    <dgm:cxn modelId="{3263B3DD-01B9-4B9D-90F2-B34D060A4902}" type="presParOf" srcId="{07913D1A-FDD4-41C7-A087-46AE436D8CE3}" destId="{E7181518-C051-4DCC-BAE1-EFCBAAB6D201}" srcOrd="4" destOrd="0" presId="urn:microsoft.com/office/officeart/2005/8/layout/hProcess4"/>
    <dgm:cxn modelId="{80E6C4A7-02C4-4A8B-AEB1-72AAD2AD049E}" type="presParOf" srcId="{10AB3946-5FFA-4461-8DB5-7F0400771AA3}" destId="{00CE8D0B-BAFE-43F3-B98D-EED43F2170B7}" srcOrd="1" destOrd="0" presId="urn:microsoft.com/office/officeart/2005/8/layout/hProcess4"/>
    <dgm:cxn modelId="{7A557C09-A986-4351-AB31-2F348A9A4D95}" type="presParOf" srcId="{10AB3946-5FFA-4461-8DB5-7F0400771AA3}" destId="{0C852429-15B9-4DEB-8C2B-FCEE0ACD2894}" srcOrd="2" destOrd="0" presId="urn:microsoft.com/office/officeart/2005/8/layout/hProcess4"/>
    <dgm:cxn modelId="{0261DBB8-A3EA-4178-B10B-AF6E506F2432}" type="presParOf" srcId="{0C852429-15B9-4DEB-8C2B-FCEE0ACD2894}" destId="{48525BDB-37DC-4D31-AD28-25D6AB60BCF0}" srcOrd="0" destOrd="0" presId="urn:microsoft.com/office/officeart/2005/8/layout/hProcess4"/>
    <dgm:cxn modelId="{F1ED76A5-0176-4AFF-8A16-846B3F705CA4}" type="presParOf" srcId="{0C852429-15B9-4DEB-8C2B-FCEE0ACD2894}" destId="{0DAEADB6-E8CC-4EB3-946D-97B233BFA886}" srcOrd="1" destOrd="0" presId="urn:microsoft.com/office/officeart/2005/8/layout/hProcess4"/>
    <dgm:cxn modelId="{32D03095-8FCD-4404-994C-EDD1127C4C7F}" type="presParOf" srcId="{0C852429-15B9-4DEB-8C2B-FCEE0ACD2894}" destId="{BFE44644-7F58-471D-80AE-AAB99BACEED6}" srcOrd="2" destOrd="0" presId="urn:microsoft.com/office/officeart/2005/8/layout/hProcess4"/>
    <dgm:cxn modelId="{AD86420B-735F-442E-B1AF-A7B70D3E8BFC}" type="presParOf" srcId="{0C852429-15B9-4DEB-8C2B-FCEE0ACD2894}" destId="{1D10D5A6-4158-4846-B8C6-25FD82C75CA4}" srcOrd="3" destOrd="0" presId="urn:microsoft.com/office/officeart/2005/8/layout/hProcess4"/>
    <dgm:cxn modelId="{7909B0E8-B15C-41F0-BBAF-907DB3C3566A}" type="presParOf" srcId="{0C852429-15B9-4DEB-8C2B-FCEE0ACD2894}" destId="{250C473D-1B23-4D92-A1BF-753CF8200683}" srcOrd="4" destOrd="0" presId="urn:microsoft.com/office/officeart/2005/8/layout/hProcess4"/>
    <dgm:cxn modelId="{C6B7C2C4-4271-4647-99C1-9E9607EB14FC}" type="presParOf" srcId="{10AB3946-5FFA-4461-8DB5-7F0400771AA3}" destId="{C547E8CE-99D9-4A59-A391-2F7EE9E7EDC6}" srcOrd="3" destOrd="0" presId="urn:microsoft.com/office/officeart/2005/8/layout/hProcess4"/>
    <dgm:cxn modelId="{71084A99-52DE-4637-A112-E905AFEED909}" type="presParOf" srcId="{10AB3946-5FFA-4461-8DB5-7F0400771AA3}" destId="{C6F416C0-754A-413E-B6C7-7B33B482E6ED}" srcOrd="4" destOrd="0" presId="urn:microsoft.com/office/officeart/2005/8/layout/hProcess4"/>
    <dgm:cxn modelId="{2E25F116-1FB1-4C1C-BB7B-C3593B5C7638}" type="presParOf" srcId="{C6F416C0-754A-413E-B6C7-7B33B482E6ED}" destId="{BEFB427A-AD7F-444E-9DBA-506A620A22A1}" srcOrd="0" destOrd="0" presId="urn:microsoft.com/office/officeart/2005/8/layout/hProcess4"/>
    <dgm:cxn modelId="{8E5DA715-26F4-4B39-B529-86A13B0BD9C1}" type="presParOf" srcId="{C6F416C0-754A-413E-B6C7-7B33B482E6ED}" destId="{5EA8D25E-306E-42C8-8122-60AA5803070D}" srcOrd="1" destOrd="0" presId="urn:microsoft.com/office/officeart/2005/8/layout/hProcess4"/>
    <dgm:cxn modelId="{8DD6D19F-CFA0-4737-A552-96FC8CE13431}" type="presParOf" srcId="{C6F416C0-754A-413E-B6C7-7B33B482E6ED}" destId="{2AE09446-E608-428D-9211-E940CC64A25F}" srcOrd="2" destOrd="0" presId="urn:microsoft.com/office/officeart/2005/8/layout/hProcess4"/>
    <dgm:cxn modelId="{60C27002-3A35-495F-9049-2D1351CF0188}" type="presParOf" srcId="{C6F416C0-754A-413E-B6C7-7B33B482E6ED}" destId="{F96DDDB0-DD2A-492E-BFC4-0EF8C437468C}" srcOrd="3" destOrd="0" presId="urn:microsoft.com/office/officeart/2005/8/layout/hProcess4"/>
    <dgm:cxn modelId="{E6138FB9-E5D1-4C1A-9694-F731DE041B4D}" type="presParOf" srcId="{C6F416C0-754A-413E-B6C7-7B33B482E6ED}" destId="{678F3EDA-01E6-4F9D-9BCF-13E33B8E7AC8}" srcOrd="4" destOrd="0" presId="urn:microsoft.com/office/officeart/2005/8/layout/hProcess4"/>
    <dgm:cxn modelId="{403BBAA7-B435-4BAC-80C4-AACACB4EDAE6}" type="presParOf" srcId="{10AB3946-5FFA-4461-8DB5-7F0400771AA3}" destId="{D7F4B960-F48F-40C2-9E33-92AD6AE39FA2}" srcOrd="5" destOrd="0" presId="urn:microsoft.com/office/officeart/2005/8/layout/hProcess4"/>
    <dgm:cxn modelId="{A9C121A4-BD22-4378-A069-9095D7BBA7A7}" type="presParOf" srcId="{10AB3946-5FFA-4461-8DB5-7F0400771AA3}" destId="{270B4FD9-9243-4A25-BCBA-B50812965742}" srcOrd="6" destOrd="0" presId="urn:microsoft.com/office/officeart/2005/8/layout/hProcess4"/>
    <dgm:cxn modelId="{4F93B9FA-F4A2-4462-AA97-F23142D98E0D}" type="presParOf" srcId="{270B4FD9-9243-4A25-BCBA-B50812965742}" destId="{8F0BEB35-64AC-4D34-872E-B52BDB88A140}" srcOrd="0" destOrd="0" presId="urn:microsoft.com/office/officeart/2005/8/layout/hProcess4"/>
    <dgm:cxn modelId="{641C6080-801C-4724-A4B0-C705CB751633}" type="presParOf" srcId="{270B4FD9-9243-4A25-BCBA-B50812965742}" destId="{A3F30652-C605-4E25-800D-55BAF4462775}" srcOrd="1" destOrd="0" presId="urn:microsoft.com/office/officeart/2005/8/layout/hProcess4"/>
    <dgm:cxn modelId="{9F74A062-3A1F-47BA-A1DB-10C05A863A1D}" type="presParOf" srcId="{270B4FD9-9243-4A25-BCBA-B50812965742}" destId="{499BCD38-FC0F-4A23-9651-B2E0261821B0}" srcOrd="2" destOrd="0" presId="urn:microsoft.com/office/officeart/2005/8/layout/hProcess4"/>
    <dgm:cxn modelId="{04B27871-CA8B-4201-9F33-56DD4AB6223C}" type="presParOf" srcId="{270B4FD9-9243-4A25-BCBA-B50812965742}" destId="{E3E38971-BB39-49F8-83FB-512D2EF5742A}" srcOrd="3" destOrd="0" presId="urn:microsoft.com/office/officeart/2005/8/layout/hProcess4"/>
    <dgm:cxn modelId="{C1C97837-BBD7-49F1-A9A4-CEB6607EDFAD}" type="presParOf" srcId="{270B4FD9-9243-4A25-BCBA-B50812965742}" destId="{00B4208C-D4F1-4691-80BF-7017B8AF773A}" srcOrd="4" destOrd="0" presId="urn:microsoft.com/office/officeart/2005/8/layout/hProcess4"/>
    <dgm:cxn modelId="{A356E74A-6B8F-49AE-AC37-9A5D8F99C2EC}" type="presParOf" srcId="{10AB3946-5FFA-4461-8DB5-7F0400771AA3}" destId="{3257BCAB-579F-4BB5-BD04-A7D5471CEDF2}" srcOrd="7" destOrd="0" presId="urn:microsoft.com/office/officeart/2005/8/layout/hProcess4"/>
    <dgm:cxn modelId="{58B17103-CFE5-437D-9CCC-7F3B7E500B9A}" type="presParOf" srcId="{10AB3946-5FFA-4461-8DB5-7F0400771AA3}" destId="{A301FE92-1A2E-467C-98EB-BC73C74BD7F3}" srcOrd="8" destOrd="0" presId="urn:microsoft.com/office/officeart/2005/8/layout/hProcess4"/>
    <dgm:cxn modelId="{30A28F81-3E68-4E9C-A2A6-F4AA8EC7F6BD}" type="presParOf" srcId="{A301FE92-1A2E-467C-98EB-BC73C74BD7F3}" destId="{E6CEDB73-C4C4-4FA3-81BC-8FD197B9A932}" srcOrd="0" destOrd="0" presId="urn:microsoft.com/office/officeart/2005/8/layout/hProcess4"/>
    <dgm:cxn modelId="{F18CD229-3891-40BC-95C1-96657B9E403C}" type="presParOf" srcId="{A301FE92-1A2E-467C-98EB-BC73C74BD7F3}" destId="{3EC73B93-E6E5-4A8E-93AF-890B4FBCDD7F}" srcOrd="1" destOrd="0" presId="urn:microsoft.com/office/officeart/2005/8/layout/hProcess4"/>
    <dgm:cxn modelId="{B6CE0062-AAB8-4DB0-92E4-D0816B05A99C}" type="presParOf" srcId="{A301FE92-1A2E-467C-98EB-BC73C74BD7F3}" destId="{3AFC2E20-4B9B-4D02-95CA-3873BD6C2D79}" srcOrd="2" destOrd="0" presId="urn:microsoft.com/office/officeart/2005/8/layout/hProcess4"/>
    <dgm:cxn modelId="{3C1E27CC-CB9E-4098-8CEE-DCCF1042571B}" type="presParOf" srcId="{A301FE92-1A2E-467C-98EB-BC73C74BD7F3}" destId="{4836E5BA-239D-485B-A7B4-5C010F8C45CC}" srcOrd="3" destOrd="0" presId="urn:microsoft.com/office/officeart/2005/8/layout/hProcess4"/>
    <dgm:cxn modelId="{EA819A2F-5B99-4531-989B-759A94E76B19}" type="presParOf" srcId="{A301FE92-1A2E-467C-98EB-BC73C74BD7F3}" destId="{98C7EA08-26F8-4367-9D8C-1C1C3DEA91F6}" srcOrd="4" destOrd="0" presId="urn:microsoft.com/office/officeart/2005/8/layout/hProcess4"/>
    <dgm:cxn modelId="{002D31DD-6CC8-4711-A90E-D4DC1565CD89}" type="presParOf" srcId="{10AB3946-5FFA-4461-8DB5-7F0400771AA3}" destId="{14659A60-3EF3-4E29-A131-CA4FBC364D02}" srcOrd="9" destOrd="0" presId="urn:microsoft.com/office/officeart/2005/8/layout/hProcess4"/>
    <dgm:cxn modelId="{FF0FB21A-35E1-43B8-B90F-322A1E577455}" type="presParOf" srcId="{10AB3946-5FFA-4461-8DB5-7F0400771AA3}" destId="{B8A5B520-FAE0-4B47-BF59-A8CD1D10CD1A}" srcOrd="10" destOrd="0" presId="urn:microsoft.com/office/officeart/2005/8/layout/hProcess4"/>
    <dgm:cxn modelId="{6AA89033-926D-46B3-AF03-8C2A4D764A6C}" type="presParOf" srcId="{B8A5B520-FAE0-4B47-BF59-A8CD1D10CD1A}" destId="{B21D39B3-F5DB-4014-B29E-C3FB26EE6662}" srcOrd="0" destOrd="0" presId="urn:microsoft.com/office/officeart/2005/8/layout/hProcess4"/>
    <dgm:cxn modelId="{4C8513FC-AEF2-4613-B4A5-A68BCDBFD944}" type="presParOf" srcId="{B8A5B520-FAE0-4B47-BF59-A8CD1D10CD1A}" destId="{C3CCF7BB-BB40-4833-B6BF-BE6EDCB18936}" srcOrd="1" destOrd="0" presId="urn:microsoft.com/office/officeart/2005/8/layout/hProcess4"/>
    <dgm:cxn modelId="{E683540F-C45B-48AC-A997-CAB24D032272}" type="presParOf" srcId="{B8A5B520-FAE0-4B47-BF59-A8CD1D10CD1A}" destId="{9FBDFEAD-C8B1-4FA3-B12C-5C0F58F0F186}" srcOrd="2" destOrd="0" presId="urn:microsoft.com/office/officeart/2005/8/layout/hProcess4"/>
    <dgm:cxn modelId="{5DC3A381-B5A4-42BE-8319-76000F2DB886}" type="presParOf" srcId="{B8A5B520-FAE0-4B47-BF59-A8CD1D10CD1A}" destId="{AC7B4CAF-2661-457C-B0B1-F4D34B0D66ED}" srcOrd="3" destOrd="0" presId="urn:microsoft.com/office/officeart/2005/8/layout/hProcess4"/>
    <dgm:cxn modelId="{7B38CB49-D892-41E9-8CCB-B1A9397521C4}" type="presParOf" srcId="{B8A5B520-FAE0-4B47-BF59-A8CD1D10CD1A}" destId="{4FC67AA3-CFA6-4A5F-BF66-A35CCEE8F35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579DBF-4AB6-4730-B6CB-C2952BBF9C0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MX"/>
        </a:p>
      </dgm:t>
    </dgm:pt>
    <dgm:pt modelId="{A5404671-7D76-4B57-985A-CB09CC4EC39F}">
      <dgm:prSet phldrT="[Texto]" custT="1"/>
      <dgm:spPr>
        <a:solidFill>
          <a:srgbClr val="008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2800" dirty="0" smtClean="0"/>
            <a:t>Objetivos</a:t>
          </a:r>
          <a:endParaRPr lang="es-MX" sz="2800" dirty="0"/>
        </a:p>
      </dgm:t>
    </dgm:pt>
    <dgm:pt modelId="{DBEE1D15-2CD0-4A59-8D4F-5D35BA9756B1}" type="parTrans" cxnId="{D86EE4CA-C270-41D2-8CD3-BE27F49E4AF8}">
      <dgm:prSet/>
      <dgm:spPr/>
      <dgm:t>
        <a:bodyPr/>
        <a:lstStyle/>
        <a:p>
          <a:endParaRPr lang="es-MX"/>
        </a:p>
      </dgm:t>
    </dgm:pt>
    <dgm:pt modelId="{EC726E05-1F16-494A-B209-33D6A681CD6E}" type="sibTrans" cxnId="{D86EE4CA-C270-41D2-8CD3-BE27F49E4AF8}">
      <dgm:prSet/>
      <dgm:spPr/>
      <dgm:t>
        <a:bodyPr/>
        <a:lstStyle/>
        <a:p>
          <a:endParaRPr lang="es-MX"/>
        </a:p>
      </dgm:t>
    </dgm:pt>
    <dgm:pt modelId="{2A131C51-3FCA-4538-AC20-A3DE87E4ED13}">
      <dgm:prSet phldrT="[Texto]" custT="1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marL="92075" indent="0" algn="just"/>
          <a:r>
            <a:rPr lang="es-MX" sz="1600" dirty="0" smtClean="0"/>
            <a:t>Contribuir al cumplimiento de objetivos de otras políticas públicas, como las de crecimiento sustentable; desarrollo de las micro, pequeñas y medianas empresas; innovación; equidad de género; fomento al empleo.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07F533-BB44-4F95-B752-08FC768A82B9}" type="parTrans" cxnId="{7D06EC8F-7E74-4EA9-B757-55E6932DED6A}">
      <dgm:prSet/>
      <dgm:spPr>
        <a:ln w="19050"/>
      </dgm:spPr>
      <dgm:t>
        <a:bodyPr/>
        <a:lstStyle/>
        <a:p>
          <a:endParaRPr lang="es-MX" dirty="0"/>
        </a:p>
      </dgm:t>
    </dgm:pt>
    <dgm:pt modelId="{674F04BE-193C-4D57-B91C-69452530D397}" type="sibTrans" cxnId="{7D06EC8F-7E74-4EA9-B757-55E6932DED6A}">
      <dgm:prSet/>
      <dgm:spPr/>
      <dgm:t>
        <a:bodyPr/>
        <a:lstStyle/>
        <a:p>
          <a:endParaRPr lang="es-MX"/>
        </a:p>
      </dgm:t>
    </dgm:pt>
    <dgm:pt modelId="{55640056-7D21-4A6D-8872-2ACA1EEA5815}">
      <dgm:prSet phldrT="[Texto]" custT="1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marL="92075" indent="0" algn="ctr">
            <a:tabLst/>
          </a:pPr>
          <a:r>
            <a:rPr lang="es-MX" sz="1600" dirty="0" smtClean="0"/>
            <a:t>Propiciar la obtención de bienes, servicios y obras con el mejor precio, calidad, financiamiento y oportunidad.</a:t>
          </a:r>
        </a:p>
      </dgm:t>
    </dgm:pt>
    <dgm:pt modelId="{26D57A12-5BB7-4D5A-A638-5F519D282524}" type="sibTrans" cxnId="{121E4C4D-3010-478A-A6CE-992FFF846F90}">
      <dgm:prSet/>
      <dgm:spPr/>
      <dgm:t>
        <a:bodyPr/>
        <a:lstStyle/>
        <a:p>
          <a:endParaRPr lang="es-MX"/>
        </a:p>
      </dgm:t>
    </dgm:pt>
    <dgm:pt modelId="{062A5742-89DB-464A-8B25-0CC11EC07341}" type="parTrans" cxnId="{121E4C4D-3010-478A-A6CE-992FFF846F90}">
      <dgm:prSet/>
      <dgm:spPr>
        <a:ln w="19050"/>
      </dgm:spPr>
      <dgm:t>
        <a:bodyPr/>
        <a:lstStyle/>
        <a:p>
          <a:endParaRPr lang="es-MX" dirty="0"/>
        </a:p>
      </dgm:t>
    </dgm:pt>
    <dgm:pt modelId="{E1E1651A-8D6C-4EEF-8261-C3A3C506FAE1}" type="pres">
      <dgm:prSet presAssocID="{D5579DBF-4AB6-4730-B6CB-C2952BBF9C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BDB363D-5B5E-4010-BF93-D4D3EBF8585D}" type="pres">
      <dgm:prSet presAssocID="{A5404671-7D76-4B57-985A-CB09CC4EC39F}" presName="root1" presStyleCnt="0"/>
      <dgm:spPr/>
      <dgm:t>
        <a:bodyPr/>
        <a:lstStyle/>
        <a:p>
          <a:endParaRPr lang="en-US"/>
        </a:p>
      </dgm:t>
    </dgm:pt>
    <dgm:pt modelId="{F34A3B84-1D09-4C5B-9285-3C0891A2CCF4}" type="pres">
      <dgm:prSet presAssocID="{A5404671-7D76-4B57-985A-CB09CC4EC39F}" presName="LevelOneTextNode" presStyleLbl="node0" presStyleIdx="0" presStyleCnt="1" custScaleX="47283" custLinFactNeighborX="-7433" custLinFactNeighborY="-588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9BF26A-75F2-41AE-8887-4B7A967E34BE}" type="pres">
      <dgm:prSet presAssocID="{A5404671-7D76-4B57-985A-CB09CC4EC39F}" presName="level2hierChild" presStyleCnt="0"/>
      <dgm:spPr/>
      <dgm:t>
        <a:bodyPr/>
        <a:lstStyle/>
        <a:p>
          <a:endParaRPr lang="en-US"/>
        </a:p>
      </dgm:t>
    </dgm:pt>
    <dgm:pt modelId="{87CFDD99-6089-4EC7-B9B0-389D605FB6FD}" type="pres">
      <dgm:prSet presAssocID="{062A5742-89DB-464A-8B25-0CC11EC07341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1C966122-45F5-4BEF-A1E9-623518119C43}" type="pres">
      <dgm:prSet presAssocID="{062A5742-89DB-464A-8B25-0CC11EC07341}" presName="connTx" presStyleLbl="parChTrans1D2" presStyleIdx="0" presStyleCnt="2"/>
      <dgm:spPr/>
      <dgm:t>
        <a:bodyPr/>
        <a:lstStyle/>
        <a:p>
          <a:endParaRPr lang="es-MX"/>
        </a:p>
      </dgm:t>
    </dgm:pt>
    <dgm:pt modelId="{6541C787-58FF-47D9-A996-C0D8CF57AD4B}" type="pres">
      <dgm:prSet presAssocID="{55640056-7D21-4A6D-8872-2ACA1EEA5815}" presName="root2" presStyleCnt="0"/>
      <dgm:spPr/>
      <dgm:t>
        <a:bodyPr/>
        <a:lstStyle/>
        <a:p>
          <a:endParaRPr lang="en-US"/>
        </a:p>
      </dgm:t>
    </dgm:pt>
    <dgm:pt modelId="{001DB6F6-0147-4589-914D-FE5CA6343D0F}" type="pres">
      <dgm:prSet presAssocID="{55640056-7D21-4A6D-8872-2ACA1EEA5815}" presName="LevelTwoTextNode" presStyleLbl="node2" presStyleIdx="0" presStyleCnt="2" custScaleX="88841" custScaleY="199517" custLinFactNeighborX="-2108" custLinFactNeighborY="-8702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EB0FD8-37DD-4B6A-A389-16F46131CF82}" type="pres">
      <dgm:prSet presAssocID="{55640056-7D21-4A6D-8872-2ACA1EEA5815}" presName="level3hierChild" presStyleCnt="0"/>
      <dgm:spPr/>
      <dgm:t>
        <a:bodyPr/>
        <a:lstStyle/>
        <a:p>
          <a:endParaRPr lang="en-US"/>
        </a:p>
      </dgm:t>
    </dgm:pt>
    <dgm:pt modelId="{647445AD-7927-4833-8886-6E7AC877C764}" type="pres">
      <dgm:prSet presAssocID="{4A07F533-BB44-4F95-B752-08FC768A82B9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868618ED-FD1B-465E-B667-AE5060528997}" type="pres">
      <dgm:prSet presAssocID="{4A07F533-BB44-4F95-B752-08FC768A82B9}" presName="connTx" presStyleLbl="parChTrans1D2" presStyleIdx="1" presStyleCnt="2"/>
      <dgm:spPr/>
      <dgm:t>
        <a:bodyPr/>
        <a:lstStyle/>
        <a:p>
          <a:endParaRPr lang="es-MX"/>
        </a:p>
      </dgm:t>
    </dgm:pt>
    <dgm:pt modelId="{AE18B6E2-E56A-4A4C-A585-646A366E6C0D}" type="pres">
      <dgm:prSet presAssocID="{2A131C51-3FCA-4538-AC20-A3DE87E4ED13}" presName="root2" presStyleCnt="0"/>
      <dgm:spPr/>
      <dgm:t>
        <a:bodyPr/>
        <a:lstStyle/>
        <a:p>
          <a:endParaRPr lang="en-US"/>
        </a:p>
      </dgm:t>
    </dgm:pt>
    <dgm:pt modelId="{D6F08D1E-B97E-4A64-9AB6-2735EE0DC5B1}" type="pres">
      <dgm:prSet presAssocID="{2A131C51-3FCA-4538-AC20-A3DE87E4ED13}" presName="LevelTwoTextNode" presStyleLbl="node2" presStyleIdx="1" presStyleCnt="2" custScaleX="275181" custScaleY="158207" custLinFactNeighborX="-1788" custLinFactNeighborY="1992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D98207-271F-4037-A8A5-062243475DA0}" type="pres">
      <dgm:prSet presAssocID="{2A131C51-3FCA-4538-AC20-A3DE87E4ED13}" presName="level3hierChild" presStyleCnt="0"/>
      <dgm:spPr/>
      <dgm:t>
        <a:bodyPr/>
        <a:lstStyle/>
        <a:p>
          <a:endParaRPr lang="en-US"/>
        </a:p>
      </dgm:t>
    </dgm:pt>
  </dgm:ptLst>
  <dgm:cxnLst>
    <dgm:cxn modelId="{475B125C-F68D-449A-B3B4-60CFA28AF640}" type="presOf" srcId="{4A07F533-BB44-4F95-B752-08FC768A82B9}" destId="{647445AD-7927-4833-8886-6E7AC877C764}" srcOrd="0" destOrd="0" presId="urn:microsoft.com/office/officeart/2008/layout/HorizontalMultiLevelHierarchy"/>
    <dgm:cxn modelId="{D86EE4CA-C270-41D2-8CD3-BE27F49E4AF8}" srcId="{D5579DBF-4AB6-4730-B6CB-C2952BBF9C08}" destId="{A5404671-7D76-4B57-985A-CB09CC4EC39F}" srcOrd="0" destOrd="0" parTransId="{DBEE1D15-2CD0-4A59-8D4F-5D35BA9756B1}" sibTransId="{EC726E05-1F16-494A-B209-33D6A681CD6E}"/>
    <dgm:cxn modelId="{219B4BA6-9C78-446B-895E-A99DD29E81CA}" type="presOf" srcId="{062A5742-89DB-464A-8B25-0CC11EC07341}" destId="{1C966122-45F5-4BEF-A1E9-623518119C43}" srcOrd="1" destOrd="0" presId="urn:microsoft.com/office/officeart/2008/layout/HorizontalMultiLevelHierarchy"/>
    <dgm:cxn modelId="{949A76FC-8B52-42F6-A463-6E2772F5D252}" type="presOf" srcId="{4A07F533-BB44-4F95-B752-08FC768A82B9}" destId="{868618ED-FD1B-465E-B667-AE5060528997}" srcOrd="1" destOrd="0" presId="urn:microsoft.com/office/officeart/2008/layout/HorizontalMultiLevelHierarchy"/>
    <dgm:cxn modelId="{F105B549-07F3-4A72-A5C6-F9CD957A2DA2}" type="presOf" srcId="{D5579DBF-4AB6-4730-B6CB-C2952BBF9C08}" destId="{E1E1651A-8D6C-4EEF-8261-C3A3C506FAE1}" srcOrd="0" destOrd="0" presId="urn:microsoft.com/office/officeart/2008/layout/HorizontalMultiLevelHierarchy"/>
    <dgm:cxn modelId="{7D06EC8F-7E74-4EA9-B757-55E6932DED6A}" srcId="{A5404671-7D76-4B57-985A-CB09CC4EC39F}" destId="{2A131C51-3FCA-4538-AC20-A3DE87E4ED13}" srcOrd="1" destOrd="0" parTransId="{4A07F533-BB44-4F95-B752-08FC768A82B9}" sibTransId="{674F04BE-193C-4D57-B91C-69452530D397}"/>
    <dgm:cxn modelId="{63C50679-663D-4355-BF86-A942295979E2}" type="presOf" srcId="{55640056-7D21-4A6D-8872-2ACA1EEA5815}" destId="{001DB6F6-0147-4589-914D-FE5CA6343D0F}" srcOrd="0" destOrd="0" presId="urn:microsoft.com/office/officeart/2008/layout/HorizontalMultiLevelHierarchy"/>
    <dgm:cxn modelId="{121E4C4D-3010-478A-A6CE-992FFF846F90}" srcId="{A5404671-7D76-4B57-985A-CB09CC4EC39F}" destId="{55640056-7D21-4A6D-8872-2ACA1EEA5815}" srcOrd="0" destOrd="0" parTransId="{062A5742-89DB-464A-8B25-0CC11EC07341}" sibTransId="{26D57A12-5BB7-4D5A-A638-5F519D282524}"/>
    <dgm:cxn modelId="{F98DC276-1B1A-48E0-9F7A-C70F849CEF55}" type="presOf" srcId="{062A5742-89DB-464A-8B25-0CC11EC07341}" destId="{87CFDD99-6089-4EC7-B9B0-389D605FB6FD}" srcOrd="0" destOrd="0" presId="urn:microsoft.com/office/officeart/2008/layout/HorizontalMultiLevelHierarchy"/>
    <dgm:cxn modelId="{D3E7E179-BEE1-4826-A647-E04F5DF57C82}" type="presOf" srcId="{A5404671-7D76-4B57-985A-CB09CC4EC39F}" destId="{F34A3B84-1D09-4C5B-9285-3C0891A2CCF4}" srcOrd="0" destOrd="0" presId="urn:microsoft.com/office/officeart/2008/layout/HorizontalMultiLevelHierarchy"/>
    <dgm:cxn modelId="{CC04ECCB-1B68-4F83-A253-4405328CF7FF}" type="presOf" srcId="{2A131C51-3FCA-4538-AC20-A3DE87E4ED13}" destId="{D6F08D1E-B97E-4A64-9AB6-2735EE0DC5B1}" srcOrd="0" destOrd="0" presId="urn:microsoft.com/office/officeart/2008/layout/HorizontalMultiLevelHierarchy"/>
    <dgm:cxn modelId="{2AD8F8BA-0082-41D7-96D8-FAD350500E74}" type="presParOf" srcId="{E1E1651A-8D6C-4EEF-8261-C3A3C506FAE1}" destId="{1BDB363D-5B5E-4010-BF93-D4D3EBF8585D}" srcOrd="0" destOrd="0" presId="urn:microsoft.com/office/officeart/2008/layout/HorizontalMultiLevelHierarchy"/>
    <dgm:cxn modelId="{D90512D4-72E4-4F85-BBBD-71FF164AB3AA}" type="presParOf" srcId="{1BDB363D-5B5E-4010-BF93-D4D3EBF8585D}" destId="{F34A3B84-1D09-4C5B-9285-3C0891A2CCF4}" srcOrd="0" destOrd="0" presId="urn:microsoft.com/office/officeart/2008/layout/HorizontalMultiLevelHierarchy"/>
    <dgm:cxn modelId="{CADDE7C9-3F93-431F-897C-336A2C14F3CC}" type="presParOf" srcId="{1BDB363D-5B5E-4010-BF93-D4D3EBF8585D}" destId="{009BF26A-75F2-41AE-8887-4B7A967E34BE}" srcOrd="1" destOrd="0" presId="urn:microsoft.com/office/officeart/2008/layout/HorizontalMultiLevelHierarchy"/>
    <dgm:cxn modelId="{CE89C728-FB15-4EDB-8554-81FB33AAFAD4}" type="presParOf" srcId="{009BF26A-75F2-41AE-8887-4B7A967E34BE}" destId="{87CFDD99-6089-4EC7-B9B0-389D605FB6FD}" srcOrd="0" destOrd="0" presId="urn:microsoft.com/office/officeart/2008/layout/HorizontalMultiLevelHierarchy"/>
    <dgm:cxn modelId="{A1F96C5A-9846-4A43-B643-E25F330D2CE6}" type="presParOf" srcId="{87CFDD99-6089-4EC7-B9B0-389D605FB6FD}" destId="{1C966122-45F5-4BEF-A1E9-623518119C43}" srcOrd="0" destOrd="0" presId="urn:microsoft.com/office/officeart/2008/layout/HorizontalMultiLevelHierarchy"/>
    <dgm:cxn modelId="{2478EED5-1E31-48D3-9253-455AFD9DE569}" type="presParOf" srcId="{009BF26A-75F2-41AE-8887-4B7A967E34BE}" destId="{6541C787-58FF-47D9-A996-C0D8CF57AD4B}" srcOrd="1" destOrd="0" presId="urn:microsoft.com/office/officeart/2008/layout/HorizontalMultiLevelHierarchy"/>
    <dgm:cxn modelId="{1356D2DC-DFDC-4173-9255-48542AE7E230}" type="presParOf" srcId="{6541C787-58FF-47D9-A996-C0D8CF57AD4B}" destId="{001DB6F6-0147-4589-914D-FE5CA6343D0F}" srcOrd="0" destOrd="0" presId="urn:microsoft.com/office/officeart/2008/layout/HorizontalMultiLevelHierarchy"/>
    <dgm:cxn modelId="{886C0D96-BCE6-4099-B9B7-D6F30F5C7EE9}" type="presParOf" srcId="{6541C787-58FF-47D9-A996-C0D8CF57AD4B}" destId="{8BEB0FD8-37DD-4B6A-A389-16F46131CF82}" srcOrd="1" destOrd="0" presId="urn:microsoft.com/office/officeart/2008/layout/HorizontalMultiLevelHierarchy"/>
    <dgm:cxn modelId="{861E7883-4D58-4DA1-AB93-FA6616E18333}" type="presParOf" srcId="{009BF26A-75F2-41AE-8887-4B7A967E34BE}" destId="{647445AD-7927-4833-8886-6E7AC877C764}" srcOrd="2" destOrd="0" presId="urn:microsoft.com/office/officeart/2008/layout/HorizontalMultiLevelHierarchy"/>
    <dgm:cxn modelId="{2E7521FC-9CBD-417F-9D91-2EAD135DE3A9}" type="presParOf" srcId="{647445AD-7927-4833-8886-6E7AC877C764}" destId="{868618ED-FD1B-465E-B667-AE5060528997}" srcOrd="0" destOrd="0" presId="urn:microsoft.com/office/officeart/2008/layout/HorizontalMultiLevelHierarchy"/>
    <dgm:cxn modelId="{B5AB8E07-BEC7-4AB4-BDD7-9DBD8F95C122}" type="presParOf" srcId="{009BF26A-75F2-41AE-8887-4B7A967E34BE}" destId="{AE18B6E2-E56A-4A4C-A585-646A366E6C0D}" srcOrd="3" destOrd="0" presId="urn:microsoft.com/office/officeart/2008/layout/HorizontalMultiLevelHierarchy"/>
    <dgm:cxn modelId="{CC1608AA-9FAF-4175-84F7-995AA9136A72}" type="presParOf" srcId="{AE18B6E2-E56A-4A4C-A585-646A366E6C0D}" destId="{D6F08D1E-B97E-4A64-9AB6-2735EE0DC5B1}" srcOrd="0" destOrd="0" presId="urn:microsoft.com/office/officeart/2008/layout/HorizontalMultiLevelHierarchy"/>
    <dgm:cxn modelId="{39889F5D-E4B5-4CC9-AF04-69CC23D13F45}" type="presParOf" srcId="{AE18B6E2-E56A-4A4C-A585-646A366E6C0D}" destId="{22D98207-271F-4037-A8A5-062243475DA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CED761-A664-4309-BF95-8EAEAF0D9CEF}" type="doc">
      <dgm:prSet loTypeId="urn:microsoft.com/office/officeart/2005/8/layout/balance1" loCatId="relationship" qsTypeId="urn:microsoft.com/office/officeart/2005/8/quickstyle/3d3" qsCatId="3D" csTypeId="urn:microsoft.com/office/officeart/2005/8/colors/accent3_3" csCatId="accent3" phldr="1"/>
      <dgm:spPr/>
      <dgm:t>
        <a:bodyPr/>
        <a:lstStyle/>
        <a:p>
          <a:endParaRPr lang="es-MX"/>
        </a:p>
      </dgm:t>
    </dgm:pt>
    <dgm:pt modelId="{2ED676B0-4222-475C-A11F-70B521BC6784}">
      <dgm:prSet phldrT="[Texto]" custT="1"/>
      <dgm:spPr>
        <a:solidFill>
          <a:srgbClr val="008000">
            <a:alpha val="90000"/>
          </a:srgb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b="1" cap="none" spc="0" dirty="0" smtClean="0">
              <a:ln w="11430"/>
              <a:solidFill>
                <a:schemeClr val="bg1"/>
              </a:solidFill>
              <a:effectLst/>
              <a:latin typeface="+mn-lt"/>
              <a:ea typeface="MS UI Gothic" pitchFamily="34" charset="-128"/>
            </a:rPr>
            <a:t>Primario</a:t>
          </a:r>
          <a:endParaRPr lang="es-MX" sz="1400" b="1" cap="none" spc="0" dirty="0">
            <a:ln w="11430"/>
            <a:solidFill>
              <a:schemeClr val="bg1"/>
            </a:solidFill>
            <a:effectLst/>
            <a:latin typeface="+mn-lt"/>
            <a:ea typeface="MS UI Gothic" pitchFamily="34" charset="-128"/>
          </a:endParaRPr>
        </a:p>
      </dgm:t>
    </dgm:pt>
    <dgm:pt modelId="{76799572-B731-44C8-ADF3-17EE6862FA4D}" type="parTrans" cxnId="{003B6C10-C6CB-4EFB-9F21-2E3AB4097853}">
      <dgm:prSet/>
      <dgm:spPr/>
      <dgm:t>
        <a:bodyPr/>
        <a:lstStyle/>
        <a:p>
          <a:endParaRPr lang="es-MX"/>
        </a:p>
      </dgm:t>
    </dgm:pt>
    <dgm:pt modelId="{E87C1C33-8A35-4A9B-97B3-09B4A562E737}" type="sibTrans" cxnId="{003B6C10-C6CB-4EFB-9F21-2E3AB4097853}">
      <dgm:prSet/>
      <dgm:spPr/>
      <dgm:t>
        <a:bodyPr/>
        <a:lstStyle/>
        <a:p>
          <a:endParaRPr lang="es-MX"/>
        </a:p>
      </dgm:t>
    </dgm:pt>
    <dgm:pt modelId="{9CECF164-AA06-4D58-A22C-C213DD460A47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dirty="0" smtClean="0">
              <a:latin typeface="+mn-lt"/>
              <a:ea typeface="MS UI Gothic" pitchFamily="34" charset="-128"/>
            </a:rPr>
            <a:t>Transparencia</a:t>
          </a:r>
        </a:p>
      </dgm:t>
    </dgm:pt>
    <dgm:pt modelId="{EBE24F62-06AA-4128-969B-65AD5BC4B731}" type="parTrans" cxnId="{3CD00F93-5685-4723-B3EE-6B44F91355B5}">
      <dgm:prSet/>
      <dgm:spPr/>
      <dgm:t>
        <a:bodyPr/>
        <a:lstStyle/>
        <a:p>
          <a:endParaRPr lang="es-MX"/>
        </a:p>
      </dgm:t>
    </dgm:pt>
    <dgm:pt modelId="{0CBC8B23-09EA-49AB-A4B7-CE4C9CC97B77}" type="sibTrans" cxnId="{3CD00F93-5685-4723-B3EE-6B44F91355B5}">
      <dgm:prSet/>
      <dgm:spPr/>
      <dgm:t>
        <a:bodyPr/>
        <a:lstStyle/>
        <a:p>
          <a:endParaRPr lang="es-MX"/>
        </a:p>
      </dgm:t>
    </dgm:pt>
    <dgm:pt modelId="{6B7149B7-90B8-4B10-914A-96D042EDEF5C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dirty="0" smtClean="0">
              <a:latin typeface="+mn-lt"/>
              <a:ea typeface="MS UI Gothic" pitchFamily="34" charset="-128"/>
            </a:rPr>
            <a:t>Eficiencia </a:t>
          </a:r>
          <a:endParaRPr lang="es-MX" sz="1400" dirty="0">
            <a:latin typeface="+mn-lt"/>
            <a:ea typeface="MS UI Gothic" pitchFamily="34" charset="-128"/>
          </a:endParaRPr>
        </a:p>
      </dgm:t>
    </dgm:pt>
    <dgm:pt modelId="{C5A5A3A9-384D-4F72-A541-1E2AB7BA1F8F}" type="parTrans" cxnId="{D6E63912-07DB-4A81-937E-E9F4892A93DD}">
      <dgm:prSet/>
      <dgm:spPr/>
      <dgm:t>
        <a:bodyPr/>
        <a:lstStyle/>
        <a:p>
          <a:endParaRPr lang="es-MX"/>
        </a:p>
      </dgm:t>
    </dgm:pt>
    <dgm:pt modelId="{DC19267A-05B8-40DC-9212-13D592A15389}" type="sibTrans" cxnId="{D6E63912-07DB-4A81-937E-E9F4892A93DD}">
      <dgm:prSet/>
      <dgm:spPr/>
      <dgm:t>
        <a:bodyPr/>
        <a:lstStyle/>
        <a:p>
          <a:endParaRPr lang="es-MX"/>
        </a:p>
      </dgm:t>
    </dgm:pt>
    <dgm:pt modelId="{EB1A1871-E173-4980-8564-5417B9403E5C}">
      <dgm:prSet phldrT="[Texto]" custT="1"/>
      <dgm:spPr>
        <a:solidFill>
          <a:srgbClr val="008000">
            <a:alpha val="90000"/>
          </a:srgb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b="1" cap="none" spc="0" dirty="0" smtClean="0">
              <a:ln w="11430"/>
              <a:solidFill>
                <a:schemeClr val="bg1"/>
              </a:solidFill>
              <a:effectLst/>
              <a:latin typeface="+mn-lt"/>
              <a:ea typeface="MS UI Gothic" pitchFamily="34" charset="-128"/>
            </a:rPr>
            <a:t>Secundarios</a:t>
          </a:r>
          <a:endParaRPr lang="es-MX" sz="1400" b="1" cap="none" spc="0" dirty="0">
            <a:ln w="11430"/>
            <a:solidFill>
              <a:schemeClr val="bg1"/>
            </a:solidFill>
            <a:effectLst/>
            <a:latin typeface="+mn-lt"/>
            <a:ea typeface="MS UI Gothic" pitchFamily="34" charset="-128"/>
          </a:endParaRPr>
        </a:p>
      </dgm:t>
    </dgm:pt>
    <dgm:pt modelId="{ED8BB3A4-DA2B-4C32-BE5D-5DF5AEC92FA6}" type="parTrans" cxnId="{E81A9BF3-0ECD-4E1F-9E0B-4CCC54286EF6}">
      <dgm:prSet/>
      <dgm:spPr/>
      <dgm:t>
        <a:bodyPr/>
        <a:lstStyle/>
        <a:p>
          <a:endParaRPr lang="es-MX"/>
        </a:p>
      </dgm:t>
    </dgm:pt>
    <dgm:pt modelId="{8A332B3D-45E1-40A7-9495-1CC0DFFB679A}" type="sibTrans" cxnId="{E81A9BF3-0ECD-4E1F-9E0B-4CCC54286EF6}">
      <dgm:prSet/>
      <dgm:spPr/>
      <dgm:t>
        <a:bodyPr/>
        <a:lstStyle/>
        <a:p>
          <a:endParaRPr lang="es-MX"/>
        </a:p>
      </dgm:t>
    </dgm:pt>
    <dgm:pt modelId="{50C83C01-6BA5-437C-82A5-46988EACCCAF}">
      <dgm:prSet phldrT="[Texto]" custT="1"/>
      <dgm:spPr>
        <a:solidFill>
          <a:srgbClr val="00B05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dirty="0" smtClean="0"/>
            <a:t>Crecimiento sustentable, etc.</a:t>
          </a:r>
          <a:endParaRPr lang="es-MX" sz="1400" dirty="0">
            <a:latin typeface="+mn-lt"/>
            <a:ea typeface="MS UI Gothic" pitchFamily="34" charset="-128"/>
          </a:endParaRPr>
        </a:p>
      </dgm:t>
    </dgm:pt>
    <dgm:pt modelId="{1B9CC2A8-5864-4E36-9048-F3BC958483FB}" type="parTrans" cxnId="{6BB33D49-F95E-4269-B008-A85780E9D63F}">
      <dgm:prSet/>
      <dgm:spPr/>
      <dgm:t>
        <a:bodyPr/>
        <a:lstStyle/>
        <a:p>
          <a:endParaRPr lang="es-MX"/>
        </a:p>
      </dgm:t>
    </dgm:pt>
    <dgm:pt modelId="{7B7A4279-CDAD-49F3-B0C4-426E9DB5E15F}" type="sibTrans" cxnId="{6BB33D49-F95E-4269-B008-A85780E9D63F}">
      <dgm:prSet/>
      <dgm:spPr/>
      <dgm:t>
        <a:bodyPr/>
        <a:lstStyle/>
        <a:p>
          <a:endParaRPr lang="es-MX"/>
        </a:p>
      </dgm:t>
    </dgm:pt>
    <dgm:pt modelId="{7EE73DFD-0F43-4FFD-9B51-D9067DA87350}">
      <dgm:prSet phldrT="[Texto]" custT="1"/>
      <dgm:spPr>
        <a:solidFill>
          <a:srgbClr val="FD582B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dirty="0" smtClean="0"/>
            <a:t>Desarrollo de las micro, pequeñas y medianas empresas</a:t>
          </a:r>
          <a:endParaRPr lang="es-MX" sz="1400" dirty="0" smtClean="0">
            <a:latin typeface="+mn-lt"/>
            <a:ea typeface="MS UI Gothic" pitchFamily="34" charset="-128"/>
          </a:endParaRPr>
        </a:p>
      </dgm:t>
    </dgm:pt>
    <dgm:pt modelId="{31C24292-5496-4E08-8091-B7B431EA6E2D}" type="parTrans" cxnId="{5B86E8DA-E9F8-4F58-904D-AB00C2B7BC84}">
      <dgm:prSet/>
      <dgm:spPr/>
      <dgm:t>
        <a:bodyPr/>
        <a:lstStyle/>
        <a:p>
          <a:endParaRPr lang="es-MX"/>
        </a:p>
      </dgm:t>
    </dgm:pt>
    <dgm:pt modelId="{F21768A9-4814-48AB-B194-50C614446AAE}" type="sibTrans" cxnId="{5B86E8DA-E9F8-4F58-904D-AB00C2B7BC84}">
      <dgm:prSet/>
      <dgm:spPr/>
      <dgm:t>
        <a:bodyPr/>
        <a:lstStyle/>
        <a:p>
          <a:endParaRPr lang="es-MX"/>
        </a:p>
      </dgm:t>
    </dgm:pt>
    <dgm:pt modelId="{9BE60487-8AC5-4CD7-B9BD-16135176D42C}">
      <dgm:prSet phldrT="[Texto]" custT="1"/>
      <dgm:spPr>
        <a:solidFill>
          <a:srgbClr val="7030A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dirty="0" smtClean="0"/>
            <a:t>Innovación</a:t>
          </a:r>
          <a:endParaRPr lang="es-MX" sz="1400" dirty="0" smtClean="0">
            <a:latin typeface="+mn-lt"/>
            <a:ea typeface="MS UI Gothic" pitchFamily="34" charset="-128"/>
          </a:endParaRPr>
        </a:p>
      </dgm:t>
    </dgm:pt>
    <dgm:pt modelId="{05DF570B-2D35-46D4-BAAD-A7F09E9048E8}" type="parTrans" cxnId="{438C9B38-3B9F-4121-8241-B9F2A5E5CB9B}">
      <dgm:prSet/>
      <dgm:spPr/>
      <dgm:t>
        <a:bodyPr/>
        <a:lstStyle/>
        <a:p>
          <a:endParaRPr lang="es-MX"/>
        </a:p>
      </dgm:t>
    </dgm:pt>
    <dgm:pt modelId="{106BDF20-1F3C-4832-A1A6-61CFB1BE36DE}" type="sibTrans" cxnId="{438C9B38-3B9F-4121-8241-B9F2A5E5CB9B}">
      <dgm:prSet/>
      <dgm:spPr/>
      <dgm:t>
        <a:bodyPr/>
        <a:lstStyle/>
        <a:p>
          <a:endParaRPr lang="es-MX"/>
        </a:p>
      </dgm:t>
    </dgm:pt>
    <dgm:pt modelId="{CBC4BAB9-577F-41ED-AAD7-9CBFA194C455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dirty="0" smtClean="0">
              <a:latin typeface="+mn-lt"/>
              <a:ea typeface="MS UI Gothic" pitchFamily="34" charset="-128"/>
            </a:rPr>
            <a:t>Eficacia</a:t>
          </a:r>
        </a:p>
      </dgm:t>
    </dgm:pt>
    <dgm:pt modelId="{370F0D0C-BC9D-44E8-AD54-8D86780C9A39}" type="parTrans" cxnId="{AC3ADC36-D705-4127-8AA6-1F85DC03850D}">
      <dgm:prSet/>
      <dgm:spPr/>
      <dgm:t>
        <a:bodyPr/>
        <a:lstStyle/>
        <a:p>
          <a:endParaRPr lang="es-MX"/>
        </a:p>
      </dgm:t>
    </dgm:pt>
    <dgm:pt modelId="{1B4E5EC8-0135-44C5-AE21-ECF5F2916A1C}" type="sibTrans" cxnId="{AC3ADC36-D705-4127-8AA6-1F85DC03850D}">
      <dgm:prSet/>
      <dgm:spPr/>
      <dgm:t>
        <a:bodyPr/>
        <a:lstStyle/>
        <a:p>
          <a:endParaRPr lang="es-MX"/>
        </a:p>
      </dgm:t>
    </dgm:pt>
    <dgm:pt modelId="{9509F597-1EE9-4DA6-8A74-84440D867693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dirty="0" smtClean="0">
              <a:latin typeface="+mn-lt"/>
              <a:ea typeface="MS UI Gothic" pitchFamily="34" charset="-128"/>
            </a:rPr>
            <a:t>Calidad</a:t>
          </a:r>
        </a:p>
      </dgm:t>
    </dgm:pt>
    <dgm:pt modelId="{0F60E927-76B3-482F-A9DF-C1DCDED555D8}" type="parTrans" cxnId="{80F66698-0626-4AB2-ADEC-B7445BD19C20}">
      <dgm:prSet/>
      <dgm:spPr/>
      <dgm:t>
        <a:bodyPr/>
        <a:lstStyle/>
        <a:p>
          <a:endParaRPr lang="es-MX"/>
        </a:p>
      </dgm:t>
    </dgm:pt>
    <dgm:pt modelId="{6BF0A03E-DF5F-47B4-A589-9E12A4427A19}" type="sibTrans" cxnId="{80F66698-0626-4AB2-ADEC-B7445BD19C20}">
      <dgm:prSet/>
      <dgm:spPr/>
      <dgm:t>
        <a:bodyPr/>
        <a:lstStyle/>
        <a:p>
          <a:endParaRPr lang="es-MX"/>
        </a:p>
      </dgm:t>
    </dgm:pt>
    <dgm:pt modelId="{0BDAE35B-6883-42BF-BB6F-389CEFBC6279}">
      <dgm:prSet phldrT="[Texto]"/>
      <dgm:spPr/>
      <dgm:t>
        <a:bodyPr/>
        <a:lstStyle/>
        <a:p>
          <a:endParaRPr lang="es-MX" sz="1400" dirty="0">
            <a:latin typeface="+mn-lt"/>
            <a:ea typeface="MS UI Gothic" pitchFamily="34" charset="-128"/>
          </a:endParaRPr>
        </a:p>
      </dgm:t>
    </dgm:pt>
    <dgm:pt modelId="{FB27EC95-E2D3-4A4F-97DD-928B5784D2EF}" type="parTrans" cxnId="{50034BAE-B2CA-4C65-A131-83CFBE50E5C6}">
      <dgm:prSet/>
      <dgm:spPr/>
      <dgm:t>
        <a:bodyPr/>
        <a:lstStyle/>
        <a:p>
          <a:endParaRPr lang="es-MX"/>
        </a:p>
      </dgm:t>
    </dgm:pt>
    <dgm:pt modelId="{1AA5175F-DE8A-4138-B7DA-7281361BEBFF}" type="sibTrans" cxnId="{50034BAE-B2CA-4C65-A131-83CFBE50E5C6}">
      <dgm:prSet/>
      <dgm:spPr/>
      <dgm:t>
        <a:bodyPr/>
        <a:lstStyle/>
        <a:p>
          <a:endParaRPr lang="es-MX"/>
        </a:p>
      </dgm:t>
    </dgm:pt>
    <dgm:pt modelId="{635DE9A5-7352-41CD-ABF5-27634D1C828D}">
      <dgm:prSet phldrT="[Texto]" custT="1"/>
      <dgm:spPr>
        <a:solidFill>
          <a:srgbClr val="F541DB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MX" sz="1400" b="0" dirty="0" smtClean="0">
              <a:latin typeface="+mn-lt"/>
              <a:ea typeface="MS UI Gothic" pitchFamily="34" charset="-128"/>
            </a:rPr>
            <a:t>Equidad de género</a:t>
          </a:r>
        </a:p>
      </dgm:t>
    </dgm:pt>
    <dgm:pt modelId="{DF6AE47B-0438-40C7-B386-C0366CAE6A75}" type="parTrans" cxnId="{3CF075F7-943D-4F86-BBE7-92B3942B11A4}">
      <dgm:prSet/>
      <dgm:spPr/>
      <dgm:t>
        <a:bodyPr/>
        <a:lstStyle/>
        <a:p>
          <a:endParaRPr lang="es-MX"/>
        </a:p>
      </dgm:t>
    </dgm:pt>
    <dgm:pt modelId="{7399282C-C6DB-4D41-A60C-9B3261B27806}" type="sibTrans" cxnId="{3CF075F7-943D-4F86-BBE7-92B3942B11A4}">
      <dgm:prSet/>
      <dgm:spPr/>
      <dgm:t>
        <a:bodyPr/>
        <a:lstStyle/>
        <a:p>
          <a:endParaRPr lang="es-MX"/>
        </a:p>
      </dgm:t>
    </dgm:pt>
    <dgm:pt modelId="{EAD96F37-4BF0-4901-BCBE-750BAD3A886E}">
      <dgm:prSet phldrT="[Texto]"/>
      <dgm:spPr/>
      <dgm:t>
        <a:bodyPr/>
        <a:lstStyle/>
        <a:p>
          <a:endParaRPr lang="es-MX" sz="1400" dirty="0">
            <a:latin typeface="+mn-lt"/>
            <a:ea typeface="MS UI Gothic" pitchFamily="34" charset="-128"/>
          </a:endParaRPr>
        </a:p>
      </dgm:t>
    </dgm:pt>
    <dgm:pt modelId="{469097CE-829C-4EAD-85C1-941D1CEF55BD}" type="parTrans" cxnId="{DFEED7FE-63A9-4352-8839-FABD9281A2BF}">
      <dgm:prSet/>
      <dgm:spPr/>
      <dgm:t>
        <a:bodyPr/>
        <a:lstStyle/>
        <a:p>
          <a:endParaRPr lang="es-MX"/>
        </a:p>
      </dgm:t>
    </dgm:pt>
    <dgm:pt modelId="{76ED8DFC-23F1-4005-A171-8692F1CCE5AF}" type="sibTrans" cxnId="{DFEED7FE-63A9-4352-8839-FABD9281A2BF}">
      <dgm:prSet/>
      <dgm:spPr/>
      <dgm:t>
        <a:bodyPr/>
        <a:lstStyle/>
        <a:p>
          <a:endParaRPr lang="es-MX"/>
        </a:p>
      </dgm:t>
    </dgm:pt>
    <dgm:pt modelId="{09EC3B13-1014-4560-8B83-831E915C7AA0}" type="pres">
      <dgm:prSet presAssocID="{AFCED761-A664-4309-BF95-8EAEAF0D9CE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D8B9968-931A-4893-A9D7-725F3575011A}" type="pres">
      <dgm:prSet presAssocID="{AFCED761-A664-4309-BF95-8EAEAF0D9CEF}" presName="dummyMaxCanvas" presStyleCnt="0"/>
      <dgm:spPr/>
      <dgm:t>
        <a:bodyPr/>
        <a:lstStyle/>
        <a:p>
          <a:endParaRPr lang="es-MX"/>
        </a:p>
      </dgm:t>
    </dgm:pt>
    <dgm:pt modelId="{20A73E8B-1DCD-4D1E-9E97-5FA038785E0F}" type="pres">
      <dgm:prSet presAssocID="{AFCED761-A664-4309-BF95-8EAEAF0D9CEF}" presName="parentComposite" presStyleCnt="0"/>
      <dgm:spPr/>
      <dgm:t>
        <a:bodyPr/>
        <a:lstStyle/>
        <a:p>
          <a:endParaRPr lang="es-MX"/>
        </a:p>
      </dgm:t>
    </dgm:pt>
    <dgm:pt modelId="{AF931DD2-0FF8-464B-BA08-D4E8AB26778F}" type="pres">
      <dgm:prSet presAssocID="{AFCED761-A664-4309-BF95-8EAEAF0D9CEF}" presName="parent1" presStyleLbl="alignAccFollowNode1" presStyleIdx="0" presStyleCnt="4" custScaleX="59176" custScaleY="37150" custLinFactNeighborX="3279" custLinFactNeighborY="31955">
        <dgm:presLayoutVars>
          <dgm:chMax val="4"/>
        </dgm:presLayoutVars>
      </dgm:prSet>
      <dgm:spPr/>
      <dgm:t>
        <a:bodyPr/>
        <a:lstStyle/>
        <a:p>
          <a:endParaRPr lang="es-MX"/>
        </a:p>
      </dgm:t>
    </dgm:pt>
    <dgm:pt modelId="{2986101C-50CB-4111-8BD0-161A5E591541}" type="pres">
      <dgm:prSet presAssocID="{AFCED761-A664-4309-BF95-8EAEAF0D9CEF}" presName="parent2" presStyleLbl="alignAccFollowNode1" presStyleIdx="1" presStyleCnt="4" custScaleX="59176" custScaleY="37150" custLinFactNeighborX="41482" custLinFactNeighborY="31955">
        <dgm:presLayoutVars>
          <dgm:chMax val="4"/>
        </dgm:presLayoutVars>
      </dgm:prSet>
      <dgm:spPr/>
      <dgm:t>
        <a:bodyPr/>
        <a:lstStyle/>
        <a:p>
          <a:endParaRPr lang="es-MX"/>
        </a:p>
      </dgm:t>
    </dgm:pt>
    <dgm:pt modelId="{9EEEDF30-65C3-4577-A07A-48286FB11822}" type="pres">
      <dgm:prSet presAssocID="{AFCED761-A664-4309-BF95-8EAEAF0D9CEF}" presName="childrenComposite" presStyleCnt="0"/>
      <dgm:spPr/>
      <dgm:t>
        <a:bodyPr/>
        <a:lstStyle/>
        <a:p>
          <a:endParaRPr lang="es-MX"/>
        </a:p>
      </dgm:t>
    </dgm:pt>
    <dgm:pt modelId="{8DC23BBC-A9D0-42FB-8472-DB48ECEA5D38}" type="pres">
      <dgm:prSet presAssocID="{AFCED761-A664-4309-BF95-8EAEAF0D9CEF}" presName="dummyMaxCanvas_ChildArea" presStyleCnt="0"/>
      <dgm:spPr/>
      <dgm:t>
        <a:bodyPr/>
        <a:lstStyle/>
        <a:p>
          <a:endParaRPr lang="es-MX"/>
        </a:p>
      </dgm:t>
    </dgm:pt>
    <dgm:pt modelId="{4F4AC4D8-EAB4-497A-9F3E-3D70CB49EEE8}" type="pres">
      <dgm:prSet presAssocID="{AFCED761-A664-4309-BF95-8EAEAF0D9CEF}" presName="fulcrum" presStyleLbl="alignAccFollowNode1" presStyleIdx="2" presStyleCnt="4" custScaleY="58685" custLinFactNeighborY="20658"/>
      <dgm:spPr>
        <a:solidFill>
          <a:schemeClr val="bg2">
            <a:lumMod val="50000"/>
            <a:alpha val="90000"/>
          </a:schemeClr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endParaRPr lang="es-MX"/>
        </a:p>
      </dgm:t>
    </dgm:pt>
    <dgm:pt modelId="{91681EE8-7DF3-41F9-9E92-13931BA952B7}" type="pres">
      <dgm:prSet presAssocID="{AFCED761-A664-4309-BF95-8EAEAF0D9CEF}" presName="balance_44" presStyleLbl="alignAccFollowNode1" presStyleIdx="3" presStyleCnt="4" custAng="11265901" custScaleX="126937" custScaleY="45267" custLinFactY="23980" custLinFactNeighborY="100000">
        <dgm:presLayoutVars>
          <dgm:bulletEnabled val="1"/>
        </dgm:presLayoutVars>
      </dgm:prSet>
      <dgm:spPr>
        <a:solidFill>
          <a:schemeClr val="bg2">
            <a:lumMod val="50000"/>
            <a:alpha val="90000"/>
          </a:schemeClr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endParaRPr lang="es-MX"/>
        </a:p>
      </dgm:t>
    </dgm:pt>
    <dgm:pt modelId="{ABA00291-1496-49C6-9425-3D3125B2A75C}" type="pres">
      <dgm:prSet presAssocID="{AFCED761-A664-4309-BF95-8EAEAF0D9CEF}" presName="right_44_1" presStyleLbl="node1" presStyleIdx="0" presStyleCnt="8" custAng="514717" custScaleX="149819" custScaleY="75344" custLinFactY="15557" custLinFactNeighborX="10311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245C4B-447D-4D3E-9B5B-0AB332356849}" type="pres">
      <dgm:prSet presAssocID="{AFCED761-A664-4309-BF95-8EAEAF0D9CEF}" presName="right_44_2" presStyleLbl="node1" presStyleIdx="1" presStyleCnt="8" custAng="540000" custScaleX="149819" custScaleY="75344" custLinFactY="31584" custLinFactNeighborX="14200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4ED027-5FDE-499E-8074-3C4FD1E566EB}" type="pres">
      <dgm:prSet presAssocID="{AFCED761-A664-4309-BF95-8EAEAF0D9CEF}" presName="right_44_3" presStyleLbl="node1" presStyleIdx="2" presStyleCnt="8" custAng="540000" custScaleX="149819" custScaleY="75344" custLinFactY="49775" custLinFactNeighborX="18146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45EF2C-4E01-407C-9370-67EBECBEC2E3}" type="pres">
      <dgm:prSet presAssocID="{AFCED761-A664-4309-BF95-8EAEAF0D9CEF}" presName="right_44_4" presStyleLbl="node1" presStyleIdx="3" presStyleCnt="8" custAng="21060000" custFlipHor="1" custScaleX="149819" custScaleY="75344" custLinFactY="68057" custLinFactNeighborX="23350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944C80-6B43-43F8-AE50-0233D59850FD}" type="pres">
      <dgm:prSet presAssocID="{AFCED761-A664-4309-BF95-8EAEAF0D9CEF}" presName="left_44_1" presStyleLbl="node1" presStyleIdx="4" presStyleCnt="8" custAng="540000" custScaleX="149819" custScaleY="75344" custLinFactNeighborX="1513" custLinFactNeighborY="527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D5D85D-FF49-4858-9BF0-CCEF1886DA3C}" type="pres">
      <dgm:prSet presAssocID="{AFCED761-A664-4309-BF95-8EAEAF0D9CEF}" presName="left_44_2" presStyleLbl="node1" presStyleIdx="5" presStyleCnt="8" custAng="540000" custScaleX="149819" custScaleY="75344" custLinFactNeighborX="1513" custLinFactNeighborY="735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B16D07-1D4F-418E-8256-4C27643F55F2}" type="pres">
      <dgm:prSet presAssocID="{AFCED761-A664-4309-BF95-8EAEAF0D9CEF}" presName="left_44_3" presStyleLbl="node1" presStyleIdx="6" presStyleCnt="8" custAng="540000" custScaleX="149819" custScaleY="75344" custLinFactNeighborX="1513" custLinFactNeighborY="908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ECEC5A-346E-468F-8006-75CF671CD120}" type="pres">
      <dgm:prSet presAssocID="{AFCED761-A664-4309-BF95-8EAEAF0D9CEF}" presName="left_44_4" presStyleLbl="node1" presStyleIdx="7" presStyleCnt="8" custAng="540000" custScaleX="149819" custScaleY="75344" custLinFactY="13302" custLinFactNeighborX="1513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7F65DBD-483D-453C-B2DB-AB3558980B29}" type="presOf" srcId="{2ED676B0-4222-475C-A11F-70B521BC6784}" destId="{AF931DD2-0FF8-464B-BA08-D4E8AB26778F}" srcOrd="0" destOrd="0" presId="urn:microsoft.com/office/officeart/2005/8/layout/balance1"/>
    <dgm:cxn modelId="{1C17565A-ACFF-40FE-8871-E07C10E27B48}" type="presOf" srcId="{7EE73DFD-0F43-4FFD-9B51-D9067DA87350}" destId="{04245C4B-447D-4D3E-9B5B-0AB332356849}" srcOrd="0" destOrd="0" presId="urn:microsoft.com/office/officeart/2005/8/layout/balance1"/>
    <dgm:cxn modelId="{D6E63912-07DB-4A81-937E-E9F4892A93DD}" srcId="{2ED676B0-4222-475C-A11F-70B521BC6784}" destId="{6B7149B7-90B8-4B10-914A-96D042EDEF5C}" srcOrd="1" destOrd="0" parTransId="{C5A5A3A9-384D-4F72-A541-1E2AB7BA1F8F}" sibTransId="{DC19267A-05B8-40DC-9212-13D592A15389}"/>
    <dgm:cxn modelId="{AC3ADC36-D705-4127-8AA6-1F85DC03850D}" srcId="{2ED676B0-4222-475C-A11F-70B521BC6784}" destId="{CBC4BAB9-577F-41ED-AAD7-9CBFA194C455}" srcOrd="2" destOrd="0" parTransId="{370F0D0C-BC9D-44E8-AD54-8D86780C9A39}" sibTransId="{1B4E5EC8-0135-44C5-AE21-ECF5F2916A1C}"/>
    <dgm:cxn modelId="{F11B4D3A-6CBC-4B83-B0A8-D81F83C7A084}" type="presOf" srcId="{50C83C01-6BA5-437C-82A5-46988EACCCAF}" destId="{ABA00291-1496-49C6-9425-3D3125B2A75C}" srcOrd="0" destOrd="0" presId="urn:microsoft.com/office/officeart/2005/8/layout/balance1"/>
    <dgm:cxn modelId="{3CF075F7-943D-4F86-BBE7-92B3942B11A4}" srcId="{EB1A1871-E173-4980-8564-5417B9403E5C}" destId="{635DE9A5-7352-41CD-ABF5-27634D1C828D}" srcOrd="3" destOrd="0" parTransId="{DF6AE47B-0438-40C7-B386-C0366CAE6A75}" sibTransId="{7399282C-C6DB-4D41-A60C-9B3261B27806}"/>
    <dgm:cxn modelId="{64CC5733-FD7A-4A1D-85DA-8348017B85D0}" type="presOf" srcId="{CBC4BAB9-577F-41ED-AAD7-9CBFA194C455}" destId="{FBB16D07-1D4F-418E-8256-4C27643F55F2}" srcOrd="0" destOrd="0" presId="urn:microsoft.com/office/officeart/2005/8/layout/balance1"/>
    <dgm:cxn modelId="{DFEED7FE-63A9-4352-8839-FABD9281A2BF}" srcId="{2ED676B0-4222-475C-A11F-70B521BC6784}" destId="{EAD96F37-4BF0-4901-BCBE-750BAD3A886E}" srcOrd="5" destOrd="0" parTransId="{469097CE-829C-4EAD-85C1-941D1CEF55BD}" sibTransId="{76ED8DFC-23F1-4005-A171-8692F1CCE5AF}"/>
    <dgm:cxn modelId="{6BB33D49-F95E-4269-B008-A85780E9D63F}" srcId="{EB1A1871-E173-4980-8564-5417B9403E5C}" destId="{50C83C01-6BA5-437C-82A5-46988EACCCAF}" srcOrd="0" destOrd="0" parTransId="{1B9CC2A8-5864-4E36-9048-F3BC958483FB}" sibTransId="{7B7A4279-CDAD-49F3-B0C4-426E9DB5E15F}"/>
    <dgm:cxn modelId="{438C9B38-3B9F-4121-8241-B9F2A5E5CB9B}" srcId="{EB1A1871-E173-4980-8564-5417B9403E5C}" destId="{9BE60487-8AC5-4CD7-B9BD-16135176D42C}" srcOrd="2" destOrd="0" parTransId="{05DF570B-2D35-46D4-BAAD-A7F09E9048E8}" sibTransId="{106BDF20-1F3C-4832-A1A6-61CFB1BE36DE}"/>
    <dgm:cxn modelId="{9CBED34E-3A85-4DDA-ADD0-AEC74E7465F2}" type="presOf" srcId="{635DE9A5-7352-41CD-ABF5-27634D1C828D}" destId="{E645EF2C-4E01-407C-9370-67EBECBEC2E3}" srcOrd="0" destOrd="0" presId="urn:microsoft.com/office/officeart/2005/8/layout/balance1"/>
    <dgm:cxn modelId="{E3C9B673-27E9-43A7-9AD8-680DBA556AA5}" type="presOf" srcId="{9509F597-1EE9-4DA6-8A74-84440D867693}" destId="{10ECEC5A-346E-468F-8006-75CF671CD120}" srcOrd="0" destOrd="0" presId="urn:microsoft.com/office/officeart/2005/8/layout/balance1"/>
    <dgm:cxn modelId="{E81A9BF3-0ECD-4E1F-9E0B-4CCC54286EF6}" srcId="{AFCED761-A664-4309-BF95-8EAEAF0D9CEF}" destId="{EB1A1871-E173-4980-8564-5417B9403E5C}" srcOrd="1" destOrd="0" parTransId="{ED8BB3A4-DA2B-4C32-BE5D-5DF5AEC92FA6}" sibTransId="{8A332B3D-45E1-40A7-9495-1CC0DFFB679A}"/>
    <dgm:cxn modelId="{C5EE15E0-05AA-43E4-B3F5-F657B1AF3BEE}" type="presOf" srcId="{9CECF164-AA06-4D58-A22C-C213DD460A47}" destId="{C2944C80-6B43-43F8-AE50-0233D59850FD}" srcOrd="0" destOrd="0" presId="urn:microsoft.com/office/officeart/2005/8/layout/balance1"/>
    <dgm:cxn modelId="{011E359A-7458-471A-B7C9-E1D2E8C1F691}" type="presOf" srcId="{6B7149B7-90B8-4B10-914A-96D042EDEF5C}" destId="{C0D5D85D-FF49-4858-9BF0-CCEF1886DA3C}" srcOrd="0" destOrd="0" presId="urn:microsoft.com/office/officeart/2005/8/layout/balance1"/>
    <dgm:cxn modelId="{2AEFBB84-C49D-4CC9-86B9-F5B9D8C1F11A}" type="presOf" srcId="{9BE60487-8AC5-4CD7-B9BD-16135176D42C}" destId="{CC4ED027-5FDE-499E-8074-3C4FD1E566EB}" srcOrd="0" destOrd="0" presId="urn:microsoft.com/office/officeart/2005/8/layout/balance1"/>
    <dgm:cxn modelId="{9E0EE08F-8A69-468E-B447-13914BD37921}" type="presOf" srcId="{EB1A1871-E173-4980-8564-5417B9403E5C}" destId="{2986101C-50CB-4111-8BD0-161A5E591541}" srcOrd="0" destOrd="0" presId="urn:microsoft.com/office/officeart/2005/8/layout/balance1"/>
    <dgm:cxn modelId="{5B86E8DA-E9F8-4F58-904D-AB00C2B7BC84}" srcId="{EB1A1871-E173-4980-8564-5417B9403E5C}" destId="{7EE73DFD-0F43-4FFD-9B51-D9067DA87350}" srcOrd="1" destOrd="0" parTransId="{31C24292-5496-4E08-8091-B7B431EA6E2D}" sibTransId="{F21768A9-4814-48AB-B194-50C614446AAE}"/>
    <dgm:cxn modelId="{003B6C10-C6CB-4EFB-9F21-2E3AB4097853}" srcId="{AFCED761-A664-4309-BF95-8EAEAF0D9CEF}" destId="{2ED676B0-4222-475C-A11F-70B521BC6784}" srcOrd="0" destOrd="0" parTransId="{76799572-B731-44C8-ADF3-17EE6862FA4D}" sibTransId="{E87C1C33-8A35-4A9B-97B3-09B4A562E737}"/>
    <dgm:cxn modelId="{80F66698-0626-4AB2-ADEC-B7445BD19C20}" srcId="{2ED676B0-4222-475C-A11F-70B521BC6784}" destId="{9509F597-1EE9-4DA6-8A74-84440D867693}" srcOrd="3" destOrd="0" parTransId="{0F60E927-76B3-482F-A9DF-C1DCDED555D8}" sibTransId="{6BF0A03E-DF5F-47B4-A589-9E12A4427A19}"/>
    <dgm:cxn modelId="{3CD00F93-5685-4723-B3EE-6B44F91355B5}" srcId="{2ED676B0-4222-475C-A11F-70B521BC6784}" destId="{9CECF164-AA06-4D58-A22C-C213DD460A47}" srcOrd="0" destOrd="0" parTransId="{EBE24F62-06AA-4128-969B-65AD5BC4B731}" sibTransId="{0CBC8B23-09EA-49AB-A4B7-CE4C9CC97B77}"/>
    <dgm:cxn modelId="{2E3AEC2F-26BD-4A68-98CD-7A6F22245977}" type="presOf" srcId="{AFCED761-A664-4309-BF95-8EAEAF0D9CEF}" destId="{09EC3B13-1014-4560-8B83-831E915C7AA0}" srcOrd="0" destOrd="0" presId="urn:microsoft.com/office/officeart/2005/8/layout/balance1"/>
    <dgm:cxn modelId="{50034BAE-B2CA-4C65-A131-83CFBE50E5C6}" srcId="{2ED676B0-4222-475C-A11F-70B521BC6784}" destId="{0BDAE35B-6883-42BF-BB6F-389CEFBC6279}" srcOrd="4" destOrd="0" parTransId="{FB27EC95-E2D3-4A4F-97DD-928B5784D2EF}" sibTransId="{1AA5175F-DE8A-4138-B7DA-7281361BEBFF}"/>
    <dgm:cxn modelId="{7F3ECD66-D386-4668-8705-C6A2A15B79AF}" type="presParOf" srcId="{09EC3B13-1014-4560-8B83-831E915C7AA0}" destId="{6D8B9968-931A-4893-A9D7-725F3575011A}" srcOrd="0" destOrd="0" presId="urn:microsoft.com/office/officeart/2005/8/layout/balance1"/>
    <dgm:cxn modelId="{DCD9E73D-C5C9-4FDE-8376-1877475B5D7B}" type="presParOf" srcId="{09EC3B13-1014-4560-8B83-831E915C7AA0}" destId="{20A73E8B-1DCD-4D1E-9E97-5FA038785E0F}" srcOrd="1" destOrd="0" presId="urn:microsoft.com/office/officeart/2005/8/layout/balance1"/>
    <dgm:cxn modelId="{68F450B4-FCAB-4C58-82CB-80B60A1E72A7}" type="presParOf" srcId="{20A73E8B-1DCD-4D1E-9E97-5FA038785E0F}" destId="{AF931DD2-0FF8-464B-BA08-D4E8AB26778F}" srcOrd="0" destOrd="0" presId="urn:microsoft.com/office/officeart/2005/8/layout/balance1"/>
    <dgm:cxn modelId="{CBCD38DC-55A0-4FC7-B650-3668A7CE8AFB}" type="presParOf" srcId="{20A73E8B-1DCD-4D1E-9E97-5FA038785E0F}" destId="{2986101C-50CB-4111-8BD0-161A5E591541}" srcOrd="1" destOrd="0" presId="urn:microsoft.com/office/officeart/2005/8/layout/balance1"/>
    <dgm:cxn modelId="{86F16557-2C14-41DF-81C3-D2405ED5CDD3}" type="presParOf" srcId="{09EC3B13-1014-4560-8B83-831E915C7AA0}" destId="{9EEEDF30-65C3-4577-A07A-48286FB11822}" srcOrd="2" destOrd="0" presId="urn:microsoft.com/office/officeart/2005/8/layout/balance1"/>
    <dgm:cxn modelId="{522F6D70-98BC-47FD-9507-A1C656B4002C}" type="presParOf" srcId="{9EEEDF30-65C3-4577-A07A-48286FB11822}" destId="{8DC23BBC-A9D0-42FB-8472-DB48ECEA5D38}" srcOrd="0" destOrd="0" presId="urn:microsoft.com/office/officeart/2005/8/layout/balance1"/>
    <dgm:cxn modelId="{314EAB7F-3410-4FAA-977B-9836CE45050C}" type="presParOf" srcId="{9EEEDF30-65C3-4577-A07A-48286FB11822}" destId="{4F4AC4D8-EAB4-497A-9F3E-3D70CB49EEE8}" srcOrd="1" destOrd="0" presId="urn:microsoft.com/office/officeart/2005/8/layout/balance1"/>
    <dgm:cxn modelId="{0A2255F8-262A-4DEA-84EC-3DD50B4442BB}" type="presParOf" srcId="{9EEEDF30-65C3-4577-A07A-48286FB11822}" destId="{91681EE8-7DF3-41F9-9E92-13931BA952B7}" srcOrd="2" destOrd="0" presId="urn:microsoft.com/office/officeart/2005/8/layout/balance1"/>
    <dgm:cxn modelId="{2E9F363E-17D5-47A6-BF6C-81FE12AAFB8B}" type="presParOf" srcId="{9EEEDF30-65C3-4577-A07A-48286FB11822}" destId="{ABA00291-1496-49C6-9425-3D3125B2A75C}" srcOrd="3" destOrd="0" presId="urn:microsoft.com/office/officeart/2005/8/layout/balance1"/>
    <dgm:cxn modelId="{3B0AA6D1-F7B3-454F-AF05-EBBA915B7436}" type="presParOf" srcId="{9EEEDF30-65C3-4577-A07A-48286FB11822}" destId="{04245C4B-447D-4D3E-9B5B-0AB332356849}" srcOrd="4" destOrd="0" presId="urn:microsoft.com/office/officeart/2005/8/layout/balance1"/>
    <dgm:cxn modelId="{1F8E660B-9C94-45CB-A1FE-7E75038F41B5}" type="presParOf" srcId="{9EEEDF30-65C3-4577-A07A-48286FB11822}" destId="{CC4ED027-5FDE-499E-8074-3C4FD1E566EB}" srcOrd="5" destOrd="0" presId="urn:microsoft.com/office/officeart/2005/8/layout/balance1"/>
    <dgm:cxn modelId="{A321344B-45C4-461D-9585-1BE364A74DA8}" type="presParOf" srcId="{9EEEDF30-65C3-4577-A07A-48286FB11822}" destId="{E645EF2C-4E01-407C-9370-67EBECBEC2E3}" srcOrd="6" destOrd="0" presId="urn:microsoft.com/office/officeart/2005/8/layout/balance1"/>
    <dgm:cxn modelId="{1842DBAE-C230-429C-B5DD-5E943526FCC4}" type="presParOf" srcId="{9EEEDF30-65C3-4577-A07A-48286FB11822}" destId="{C2944C80-6B43-43F8-AE50-0233D59850FD}" srcOrd="7" destOrd="0" presId="urn:microsoft.com/office/officeart/2005/8/layout/balance1"/>
    <dgm:cxn modelId="{08EE9800-6954-4A0A-B075-11C2D79AFF00}" type="presParOf" srcId="{9EEEDF30-65C3-4577-A07A-48286FB11822}" destId="{C0D5D85D-FF49-4858-9BF0-CCEF1886DA3C}" srcOrd="8" destOrd="0" presId="urn:microsoft.com/office/officeart/2005/8/layout/balance1"/>
    <dgm:cxn modelId="{28697F55-251F-4D74-A58B-1B5F2A48B225}" type="presParOf" srcId="{9EEEDF30-65C3-4577-A07A-48286FB11822}" destId="{FBB16D07-1D4F-418E-8256-4C27643F55F2}" srcOrd="9" destOrd="0" presId="urn:microsoft.com/office/officeart/2005/8/layout/balance1"/>
    <dgm:cxn modelId="{BE61E064-7010-4C2E-9E85-A1C72BFBB13E}" type="presParOf" srcId="{9EEEDF30-65C3-4577-A07A-48286FB11822}" destId="{10ECEC5A-346E-468F-8006-75CF671CD120}" srcOrd="10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4479F4-B3A4-4AA4-9468-38CAF708FB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242DCF-06CB-4F1D-8B06-BF1F1002082D}">
      <dgm:prSet phldrT="[Texto]" cust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700" b="1" dirty="0" smtClean="0">
              <a:solidFill>
                <a:schemeClr val="tx1"/>
              </a:solidFill>
              <a:latin typeface="Arial Narrow" pitchFamily="34" charset="0"/>
            </a:rPr>
            <a:t>Política de contrataciones públicas en México</a:t>
          </a:r>
          <a:endParaRPr lang="en-US" sz="1700" b="1" dirty="0">
            <a:solidFill>
              <a:schemeClr val="tx1"/>
            </a:solidFill>
          </a:endParaRPr>
        </a:p>
      </dgm:t>
    </dgm:pt>
    <dgm:pt modelId="{6EDD068D-8EA7-4D7C-82BD-3E9FC9326FF6}" type="parTrans" cxnId="{0D4B222B-7EC2-44BC-8260-D6646E6D7495}">
      <dgm:prSet/>
      <dgm:spPr/>
      <dgm:t>
        <a:bodyPr/>
        <a:lstStyle/>
        <a:p>
          <a:endParaRPr lang="en-US"/>
        </a:p>
      </dgm:t>
    </dgm:pt>
    <dgm:pt modelId="{336BEFBD-F786-4399-86D0-29C3C320A6AD}" type="sibTrans" cxnId="{0D4B222B-7EC2-44BC-8260-D6646E6D7495}">
      <dgm:prSet custT="1"/>
      <dgm:spPr>
        <a:noFill/>
        <a:ln>
          <a:noFill/>
        </a:ln>
      </dgm:spPr>
      <dgm:t>
        <a:bodyPr/>
        <a:lstStyle/>
        <a:p>
          <a:r>
            <a:rPr lang="es-MX" sz="1500" dirty="0" smtClean="0"/>
            <a:t>Innovación tecnológica</a:t>
          </a:r>
          <a:endParaRPr lang="en-US" sz="1500" dirty="0"/>
        </a:p>
      </dgm:t>
    </dgm:pt>
    <dgm:pt modelId="{03DEE62A-2CFC-44A1-B45A-2EE9F9F7BA7C}">
      <dgm:prSet phldrT="[Texto]" custT="1"/>
      <dgm:spPr/>
      <dgm:t>
        <a:bodyPr/>
        <a:lstStyle/>
        <a:p>
          <a:pPr algn="just"/>
          <a:r>
            <a:rPr lang="es-MX" sz="1400" dirty="0" smtClean="0"/>
            <a:t>Sustentabilidad</a:t>
          </a:r>
          <a:endParaRPr lang="en-US" sz="1400" dirty="0"/>
        </a:p>
      </dgm:t>
    </dgm:pt>
    <dgm:pt modelId="{55B3EDD9-10EC-466B-9769-13A3389E0726}" type="parTrans" cxnId="{C2A06E03-EE1F-4E27-AE58-EE9266081D86}">
      <dgm:prSet/>
      <dgm:spPr/>
      <dgm:t>
        <a:bodyPr/>
        <a:lstStyle/>
        <a:p>
          <a:endParaRPr lang="en-US"/>
        </a:p>
      </dgm:t>
    </dgm:pt>
    <dgm:pt modelId="{EF4FEFC8-D9A0-4244-A7D5-F1059E3E462C}" type="sibTrans" cxnId="{C2A06E03-EE1F-4E27-AE58-EE9266081D86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65C1F852-B52E-488C-80EF-0622ED3D3AA1}">
      <dgm:prSet phldrT="[Texto]" custT="1"/>
      <dgm:spPr>
        <a:noFill/>
        <a:ln>
          <a:noFill/>
        </a:ln>
      </dgm:spPr>
      <dgm:t>
        <a:bodyPr/>
        <a:lstStyle/>
        <a:p>
          <a:endParaRPr lang="en-US" sz="1500" dirty="0"/>
        </a:p>
      </dgm:t>
    </dgm:pt>
    <dgm:pt modelId="{1DA4EE99-FC82-4B30-85F3-B1C42607D1AD}" type="sibTrans" cxnId="{8A4BF5A5-9735-4C7A-993B-CA4B2AC22A92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052972D6-F71E-4ABD-845E-2CB063314806}" type="parTrans" cxnId="{8A4BF5A5-9735-4C7A-993B-CA4B2AC22A92}">
      <dgm:prSet/>
      <dgm:spPr/>
      <dgm:t>
        <a:bodyPr/>
        <a:lstStyle/>
        <a:p>
          <a:endParaRPr lang="en-US"/>
        </a:p>
      </dgm:t>
    </dgm:pt>
    <dgm:pt modelId="{4B3D13EB-D48A-4347-9A60-AD3CFCC82536}" type="pres">
      <dgm:prSet presAssocID="{A54479F4-B3A4-4AA4-9468-38CAF708FB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6E450C2-7FBD-4D18-8FD1-953045DF0541}" type="pres">
      <dgm:prSet presAssocID="{65C1F852-B52E-488C-80EF-0622ED3D3AA1}" presName="composite" presStyleCnt="0"/>
      <dgm:spPr/>
    </dgm:pt>
    <dgm:pt modelId="{61FA4CA0-341E-4B53-9028-7E818208888F}" type="pres">
      <dgm:prSet presAssocID="{65C1F852-B52E-488C-80EF-0622ED3D3AA1}" presName="Parent1" presStyleLbl="node1" presStyleIdx="0" presStyleCnt="6" custScaleY="88444" custLinFactNeighborX="-90269" custLinFactNeighborY="-261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60C80-E4DC-4220-946D-333F426CE6DF}" type="pres">
      <dgm:prSet presAssocID="{65C1F852-B52E-488C-80EF-0622ED3D3AA1}" presName="Childtext1" presStyleLbl="revTx" presStyleIdx="0" presStyleCnt="3" custScaleX="235910" custLinFactNeighborX="382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40C23-313C-4131-8E42-F6E1FBEB25C5}" type="pres">
      <dgm:prSet presAssocID="{65C1F852-B52E-488C-80EF-0622ED3D3AA1}" presName="BalanceSpacing" presStyleCnt="0"/>
      <dgm:spPr/>
    </dgm:pt>
    <dgm:pt modelId="{BCB67F8B-5FAD-45F7-9928-D01CC381C26A}" type="pres">
      <dgm:prSet presAssocID="{65C1F852-B52E-488C-80EF-0622ED3D3AA1}" presName="BalanceSpacing1" presStyleCnt="0"/>
      <dgm:spPr/>
    </dgm:pt>
    <dgm:pt modelId="{F9F93ECF-9269-4F82-9373-C0E8EF47F9E8}" type="pres">
      <dgm:prSet presAssocID="{1DA4EE99-FC82-4B30-85F3-B1C42607D1AD}" presName="Accent1Text" presStyleLbl="node1" presStyleIdx="1" presStyleCnt="6"/>
      <dgm:spPr/>
      <dgm:t>
        <a:bodyPr/>
        <a:lstStyle/>
        <a:p>
          <a:endParaRPr lang="en-US"/>
        </a:p>
      </dgm:t>
    </dgm:pt>
    <dgm:pt modelId="{F3DBF076-63C4-4381-9938-5E747DC42EAD}" type="pres">
      <dgm:prSet presAssocID="{1DA4EE99-FC82-4B30-85F3-B1C42607D1AD}" presName="spaceBetweenRectangles" presStyleCnt="0"/>
      <dgm:spPr/>
    </dgm:pt>
    <dgm:pt modelId="{BCC9FD83-1A10-47A2-BC9D-603C25273223}" type="pres">
      <dgm:prSet presAssocID="{46242DCF-06CB-4F1D-8B06-BF1F1002082D}" presName="composite" presStyleCnt="0"/>
      <dgm:spPr/>
    </dgm:pt>
    <dgm:pt modelId="{EE7BC91E-1620-4C92-93F4-8157A2B48B1A}" type="pres">
      <dgm:prSet presAssocID="{46242DCF-06CB-4F1D-8B06-BF1F1002082D}" presName="Parent1" presStyleLbl="node1" presStyleIdx="2" presStyleCnt="6" custScaleX="127536" custScaleY="111124" custLinFactNeighborX="-22074" custLinFactNeighborY="-9402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486DD63-4461-48A3-9EFA-9F63CD7CC031}" type="pres">
      <dgm:prSet presAssocID="{46242DCF-06CB-4F1D-8B06-BF1F1002082D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7E3D6-175E-4971-996A-39AC0E0944BD}" type="pres">
      <dgm:prSet presAssocID="{46242DCF-06CB-4F1D-8B06-BF1F1002082D}" presName="BalanceSpacing" presStyleCnt="0"/>
      <dgm:spPr/>
    </dgm:pt>
    <dgm:pt modelId="{32685FA4-6291-4C85-BCE3-195A847CC7E4}" type="pres">
      <dgm:prSet presAssocID="{46242DCF-06CB-4F1D-8B06-BF1F1002082D}" presName="BalanceSpacing1" presStyleCnt="0"/>
      <dgm:spPr/>
    </dgm:pt>
    <dgm:pt modelId="{3D811349-20C4-420E-8C28-A4D043023F0E}" type="pres">
      <dgm:prSet presAssocID="{336BEFBD-F786-4399-86D0-29C3C320A6AD}" presName="Accent1Text" presStyleLbl="node1" presStyleIdx="3" presStyleCnt="6" custScaleY="88372" custLinFactNeighborX="-29427"/>
      <dgm:spPr/>
      <dgm:t>
        <a:bodyPr/>
        <a:lstStyle/>
        <a:p>
          <a:endParaRPr lang="en-US"/>
        </a:p>
      </dgm:t>
    </dgm:pt>
    <dgm:pt modelId="{2048CCAF-2118-401A-858E-8747D525EA88}" type="pres">
      <dgm:prSet presAssocID="{336BEFBD-F786-4399-86D0-29C3C320A6AD}" presName="spaceBetweenRectangles" presStyleCnt="0"/>
      <dgm:spPr/>
    </dgm:pt>
    <dgm:pt modelId="{A26EBF7B-BC84-4CBE-955F-448E91CE9617}" type="pres">
      <dgm:prSet presAssocID="{03DEE62A-2CFC-44A1-B45A-2EE9F9F7BA7C}" presName="composite" presStyleCnt="0"/>
      <dgm:spPr/>
    </dgm:pt>
    <dgm:pt modelId="{5B13A748-FD29-4A9B-BE7D-08442E4B2A43}" type="pres">
      <dgm:prSet presAssocID="{03DEE62A-2CFC-44A1-B45A-2EE9F9F7BA7C}" presName="Parent1" presStyleLbl="node1" presStyleIdx="4" presStyleCnt="6" custScaleX="117676" custScaleY="79883" custLinFactNeighborX="-64853" custLinFactNeighborY="9296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8BB9F3D-8951-45A6-B994-D1E88F37384F}" type="pres">
      <dgm:prSet presAssocID="{03DEE62A-2CFC-44A1-B45A-2EE9F9F7BA7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A2519-6DD9-4BAF-8391-F8FF7448660F}" type="pres">
      <dgm:prSet presAssocID="{03DEE62A-2CFC-44A1-B45A-2EE9F9F7BA7C}" presName="BalanceSpacing" presStyleCnt="0"/>
      <dgm:spPr/>
    </dgm:pt>
    <dgm:pt modelId="{CD7A07E5-8265-4F18-83BF-38C26E92D39E}" type="pres">
      <dgm:prSet presAssocID="{03DEE62A-2CFC-44A1-B45A-2EE9F9F7BA7C}" presName="BalanceSpacing1" presStyleCnt="0"/>
      <dgm:spPr/>
    </dgm:pt>
    <dgm:pt modelId="{53BCCF3D-7045-4253-B125-F4ED160457F7}" type="pres">
      <dgm:prSet presAssocID="{EF4FEFC8-D9A0-4244-A7D5-F1059E3E462C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1EB0EF78-F641-4522-A86C-59A48307E94E}" type="presOf" srcId="{46242DCF-06CB-4F1D-8B06-BF1F1002082D}" destId="{EE7BC91E-1620-4C92-93F4-8157A2B48B1A}" srcOrd="0" destOrd="0" presId="urn:microsoft.com/office/officeart/2008/layout/AlternatingHexagons"/>
    <dgm:cxn modelId="{BBBD7BAE-C850-4BD8-8DF3-73618FE85ED7}" type="presOf" srcId="{65C1F852-B52E-488C-80EF-0622ED3D3AA1}" destId="{61FA4CA0-341E-4B53-9028-7E818208888F}" srcOrd="0" destOrd="0" presId="urn:microsoft.com/office/officeart/2008/layout/AlternatingHexagons"/>
    <dgm:cxn modelId="{70E6DD9E-BCD5-4A98-AED5-81A41F0DE9D4}" type="presOf" srcId="{A54479F4-B3A4-4AA4-9468-38CAF708FB86}" destId="{4B3D13EB-D48A-4347-9A60-AD3CFCC82536}" srcOrd="0" destOrd="0" presId="urn:microsoft.com/office/officeart/2008/layout/AlternatingHexagons"/>
    <dgm:cxn modelId="{C2A06E03-EE1F-4E27-AE58-EE9266081D86}" srcId="{A54479F4-B3A4-4AA4-9468-38CAF708FB86}" destId="{03DEE62A-2CFC-44A1-B45A-2EE9F9F7BA7C}" srcOrd="2" destOrd="0" parTransId="{55B3EDD9-10EC-466B-9769-13A3389E0726}" sibTransId="{EF4FEFC8-D9A0-4244-A7D5-F1059E3E462C}"/>
    <dgm:cxn modelId="{6D5DADA1-E59F-46BE-855A-093E3A77F8FC}" type="presOf" srcId="{03DEE62A-2CFC-44A1-B45A-2EE9F9F7BA7C}" destId="{5B13A748-FD29-4A9B-BE7D-08442E4B2A43}" srcOrd="0" destOrd="0" presId="urn:microsoft.com/office/officeart/2008/layout/AlternatingHexagons"/>
    <dgm:cxn modelId="{48AF0D91-8643-4A44-B801-72E0E7C91147}" type="presOf" srcId="{1DA4EE99-FC82-4B30-85F3-B1C42607D1AD}" destId="{F9F93ECF-9269-4F82-9373-C0E8EF47F9E8}" srcOrd="0" destOrd="0" presId="urn:microsoft.com/office/officeart/2008/layout/AlternatingHexagons"/>
    <dgm:cxn modelId="{0D4B222B-7EC2-44BC-8260-D6646E6D7495}" srcId="{A54479F4-B3A4-4AA4-9468-38CAF708FB86}" destId="{46242DCF-06CB-4F1D-8B06-BF1F1002082D}" srcOrd="1" destOrd="0" parTransId="{6EDD068D-8EA7-4D7C-82BD-3E9FC9326FF6}" sibTransId="{336BEFBD-F786-4399-86D0-29C3C320A6AD}"/>
    <dgm:cxn modelId="{590519F8-3269-4379-8018-90FF47552E15}" type="presOf" srcId="{336BEFBD-F786-4399-86D0-29C3C320A6AD}" destId="{3D811349-20C4-420E-8C28-A4D043023F0E}" srcOrd="0" destOrd="0" presId="urn:microsoft.com/office/officeart/2008/layout/AlternatingHexagons"/>
    <dgm:cxn modelId="{8A0EF7C2-FDEA-4560-857E-FA20E347C4EB}" type="presOf" srcId="{EF4FEFC8-D9A0-4244-A7D5-F1059E3E462C}" destId="{53BCCF3D-7045-4253-B125-F4ED160457F7}" srcOrd="0" destOrd="0" presId="urn:microsoft.com/office/officeart/2008/layout/AlternatingHexagons"/>
    <dgm:cxn modelId="{8A4BF5A5-9735-4C7A-993B-CA4B2AC22A92}" srcId="{A54479F4-B3A4-4AA4-9468-38CAF708FB86}" destId="{65C1F852-B52E-488C-80EF-0622ED3D3AA1}" srcOrd="0" destOrd="0" parTransId="{052972D6-F71E-4ABD-845E-2CB063314806}" sibTransId="{1DA4EE99-FC82-4B30-85F3-B1C42607D1AD}"/>
    <dgm:cxn modelId="{A245AC82-A5D5-43F6-8B58-F9D88A39ABD6}" type="presParOf" srcId="{4B3D13EB-D48A-4347-9A60-AD3CFCC82536}" destId="{06E450C2-7FBD-4D18-8FD1-953045DF0541}" srcOrd="0" destOrd="0" presId="urn:microsoft.com/office/officeart/2008/layout/AlternatingHexagons"/>
    <dgm:cxn modelId="{9C65ED68-02CB-4807-8376-2C1D3BAC90E5}" type="presParOf" srcId="{06E450C2-7FBD-4D18-8FD1-953045DF0541}" destId="{61FA4CA0-341E-4B53-9028-7E818208888F}" srcOrd="0" destOrd="0" presId="urn:microsoft.com/office/officeart/2008/layout/AlternatingHexagons"/>
    <dgm:cxn modelId="{DB15D587-9251-4DA1-8040-BA4BE3B2ECFF}" type="presParOf" srcId="{06E450C2-7FBD-4D18-8FD1-953045DF0541}" destId="{1FD60C80-E4DC-4220-946D-333F426CE6DF}" srcOrd="1" destOrd="0" presId="urn:microsoft.com/office/officeart/2008/layout/AlternatingHexagons"/>
    <dgm:cxn modelId="{1058A66E-6221-4B61-8D1A-3D1B308F5E6B}" type="presParOf" srcId="{06E450C2-7FBD-4D18-8FD1-953045DF0541}" destId="{C9940C23-313C-4131-8E42-F6E1FBEB25C5}" srcOrd="2" destOrd="0" presId="urn:microsoft.com/office/officeart/2008/layout/AlternatingHexagons"/>
    <dgm:cxn modelId="{5D34B30E-A4BF-4562-B235-AD3974D5CB08}" type="presParOf" srcId="{06E450C2-7FBD-4D18-8FD1-953045DF0541}" destId="{BCB67F8B-5FAD-45F7-9928-D01CC381C26A}" srcOrd="3" destOrd="0" presId="urn:microsoft.com/office/officeart/2008/layout/AlternatingHexagons"/>
    <dgm:cxn modelId="{948AB114-07B5-4AF3-8CF3-7349D171FED3}" type="presParOf" srcId="{06E450C2-7FBD-4D18-8FD1-953045DF0541}" destId="{F9F93ECF-9269-4F82-9373-C0E8EF47F9E8}" srcOrd="4" destOrd="0" presId="urn:microsoft.com/office/officeart/2008/layout/AlternatingHexagons"/>
    <dgm:cxn modelId="{D69B12A9-FBB6-41AD-A3C2-01D74916484E}" type="presParOf" srcId="{4B3D13EB-D48A-4347-9A60-AD3CFCC82536}" destId="{F3DBF076-63C4-4381-9938-5E747DC42EAD}" srcOrd="1" destOrd="0" presId="urn:microsoft.com/office/officeart/2008/layout/AlternatingHexagons"/>
    <dgm:cxn modelId="{53C9979D-6E84-4875-B360-C961DEFB8BE7}" type="presParOf" srcId="{4B3D13EB-D48A-4347-9A60-AD3CFCC82536}" destId="{BCC9FD83-1A10-47A2-BC9D-603C25273223}" srcOrd="2" destOrd="0" presId="urn:microsoft.com/office/officeart/2008/layout/AlternatingHexagons"/>
    <dgm:cxn modelId="{69C2BA9B-8B9D-48DF-BB08-4E8DC15E5F5B}" type="presParOf" srcId="{BCC9FD83-1A10-47A2-BC9D-603C25273223}" destId="{EE7BC91E-1620-4C92-93F4-8157A2B48B1A}" srcOrd="0" destOrd="0" presId="urn:microsoft.com/office/officeart/2008/layout/AlternatingHexagons"/>
    <dgm:cxn modelId="{F9581645-DE04-45D6-A3E8-D416E0DFF648}" type="presParOf" srcId="{BCC9FD83-1A10-47A2-BC9D-603C25273223}" destId="{7486DD63-4461-48A3-9EFA-9F63CD7CC031}" srcOrd="1" destOrd="0" presId="urn:microsoft.com/office/officeart/2008/layout/AlternatingHexagons"/>
    <dgm:cxn modelId="{7225B0EC-D088-40D9-B79D-AE9DE1722F57}" type="presParOf" srcId="{BCC9FD83-1A10-47A2-BC9D-603C25273223}" destId="{D657E3D6-175E-4971-996A-39AC0E0944BD}" srcOrd="2" destOrd="0" presId="urn:microsoft.com/office/officeart/2008/layout/AlternatingHexagons"/>
    <dgm:cxn modelId="{C7E9D222-D941-476F-85F5-E568CFEC0608}" type="presParOf" srcId="{BCC9FD83-1A10-47A2-BC9D-603C25273223}" destId="{32685FA4-6291-4C85-BCE3-195A847CC7E4}" srcOrd="3" destOrd="0" presId="urn:microsoft.com/office/officeart/2008/layout/AlternatingHexagons"/>
    <dgm:cxn modelId="{BF543941-0F0C-4A57-A598-660746AF745C}" type="presParOf" srcId="{BCC9FD83-1A10-47A2-BC9D-603C25273223}" destId="{3D811349-20C4-420E-8C28-A4D043023F0E}" srcOrd="4" destOrd="0" presId="urn:microsoft.com/office/officeart/2008/layout/AlternatingHexagons"/>
    <dgm:cxn modelId="{649F2A5C-A599-4211-A5C4-878FC439C47F}" type="presParOf" srcId="{4B3D13EB-D48A-4347-9A60-AD3CFCC82536}" destId="{2048CCAF-2118-401A-858E-8747D525EA88}" srcOrd="3" destOrd="0" presId="urn:microsoft.com/office/officeart/2008/layout/AlternatingHexagons"/>
    <dgm:cxn modelId="{F3173E66-A398-4AE0-8EF0-D6F6A3177F56}" type="presParOf" srcId="{4B3D13EB-D48A-4347-9A60-AD3CFCC82536}" destId="{A26EBF7B-BC84-4CBE-955F-448E91CE9617}" srcOrd="4" destOrd="0" presId="urn:microsoft.com/office/officeart/2008/layout/AlternatingHexagons"/>
    <dgm:cxn modelId="{E04F5B15-7A79-4FDA-B4CC-D5C7D2DD1F01}" type="presParOf" srcId="{A26EBF7B-BC84-4CBE-955F-448E91CE9617}" destId="{5B13A748-FD29-4A9B-BE7D-08442E4B2A43}" srcOrd="0" destOrd="0" presId="urn:microsoft.com/office/officeart/2008/layout/AlternatingHexagons"/>
    <dgm:cxn modelId="{DFA7F85F-06BF-4AA0-83A8-BA2AE383DD58}" type="presParOf" srcId="{A26EBF7B-BC84-4CBE-955F-448E91CE9617}" destId="{58BB9F3D-8951-45A6-B994-D1E88F37384F}" srcOrd="1" destOrd="0" presId="urn:microsoft.com/office/officeart/2008/layout/AlternatingHexagons"/>
    <dgm:cxn modelId="{571D7D0D-5E7F-456B-B828-09F6C6B5F93F}" type="presParOf" srcId="{A26EBF7B-BC84-4CBE-955F-448E91CE9617}" destId="{E2FA2519-6DD9-4BAF-8391-F8FF7448660F}" srcOrd="2" destOrd="0" presId="urn:microsoft.com/office/officeart/2008/layout/AlternatingHexagons"/>
    <dgm:cxn modelId="{B7D8150D-BEB8-4722-88F6-45A3594F82DF}" type="presParOf" srcId="{A26EBF7B-BC84-4CBE-955F-448E91CE9617}" destId="{CD7A07E5-8265-4F18-83BF-38C26E92D39E}" srcOrd="3" destOrd="0" presId="urn:microsoft.com/office/officeart/2008/layout/AlternatingHexagons"/>
    <dgm:cxn modelId="{23C9F171-55B4-4862-973B-FF5369F8161C}" type="presParOf" srcId="{A26EBF7B-BC84-4CBE-955F-448E91CE9617}" destId="{53BCCF3D-7045-4253-B125-F4ED160457F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4479F4-B3A4-4AA4-9468-38CAF708FB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242DCF-06CB-4F1D-8B06-BF1F1002082D}">
      <dgm:prSet phldrT="[Texto]" cust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500" b="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rPr>
            <a:t>Política de contrata-ciones públicas en México</a:t>
          </a:r>
          <a:endParaRPr lang="en-US" sz="1500" b="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EDD068D-8EA7-4D7C-82BD-3E9FC9326FF6}" type="parTrans" cxnId="{0D4B222B-7EC2-44BC-8260-D6646E6D7495}">
      <dgm:prSet/>
      <dgm:spPr/>
      <dgm:t>
        <a:bodyPr/>
        <a:lstStyle/>
        <a:p>
          <a:endParaRPr lang="en-US"/>
        </a:p>
      </dgm:t>
    </dgm:pt>
    <dgm:pt modelId="{336BEFBD-F786-4399-86D0-29C3C320A6AD}" type="sibTrans" cxnId="{0D4B222B-7EC2-44BC-8260-D6646E6D7495}">
      <dgm:prSet custT="1"/>
      <dgm:spPr>
        <a:noFill/>
        <a:ln>
          <a:noFill/>
        </a:ln>
      </dgm:spPr>
      <dgm:t>
        <a:bodyPr/>
        <a:lstStyle/>
        <a:p>
          <a:r>
            <a:rPr lang="es-MX" sz="1500" dirty="0" smtClean="0"/>
            <a:t>Innovación tecnológica</a:t>
          </a:r>
          <a:endParaRPr lang="en-US" sz="1500" dirty="0"/>
        </a:p>
      </dgm:t>
    </dgm:pt>
    <dgm:pt modelId="{03DEE62A-2CFC-44A1-B45A-2EE9F9F7BA7C}">
      <dgm:prSet phldrT="[Texto]" custT="1"/>
      <dgm:spPr>
        <a:noFill/>
        <a:ln>
          <a:noFill/>
        </a:ln>
      </dgm:spPr>
      <dgm:t>
        <a:bodyPr/>
        <a:lstStyle/>
        <a:p>
          <a:pPr algn="just"/>
          <a:r>
            <a:rPr lang="es-MX" sz="1400" dirty="0" smtClean="0"/>
            <a:t>Sustentabilidad</a:t>
          </a:r>
          <a:endParaRPr lang="en-US" sz="1400" dirty="0"/>
        </a:p>
      </dgm:t>
    </dgm:pt>
    <dgm:pt modelId="{55B3EDD9-10EC-466B-9769-13A3389E0726}" type="parTrans" cxnId="{C2A06E03-EE1F-4E27-AE58-EE9266081D86}">
      <dgm:prSet/>
      <dgm:spPr/>
      <dgm:t>
        <a:bodyPr/>
        <a:lstStyle/>
        <a:p>
          <a:endParaRPr lang="en-US"/>
        </a:p>
      </dgm:t>
    </dgm:pt>
    <dgm:pt modelId="{EF4FEFC8-D9A0-4244-A7D5-F1059E3E462C}" type="sibTrans" cxnId="{C2A06E03-EE1F-4E27-AE58-EE9266081D86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65C1F852-B52E-488C-80EF-0622ED3D3AA1}">
      <dgm:prSet phldrT="[Texto]" custT="1"/>
      <dgm:spPr>
        <a:noFill/>
        <a:ln>
          <a:noFill/>
        </a:ln>
      </dgm:spPr>
      <dgm:t>
        <a:bodyPr/>
        <a:lstStyle/>
        <a:p>
          <a:endParaRPr lang="en-US" sz="1500" dirty="0"/>
        </a:p>
      </dgm:t>
    </dgm:pt>
    <dgm:pt modelId="{1DA4EE99-FC82-4B30-85F3-B1C42607D1AD}" type="sibTrans" cxnId="{8A4BF5A5-9735-4C7A-993B-CA4B2AC22A92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052972D6-F71E-4ABD-845E-2CB063314806}" type="parTrans" cxnId="{8A4BF5A5-9735-4C7A-993B-CA4B2AC22A92}">
      <dgm:prSet/>
      <dgm:spPr/>
      <dgm:t>
        <a:bodyPr/>
        <a:lstStyle/>
        <a:p>
          <a:endParaRPr lang="en-US"/>
        </a:p>
      </dgm:t>
    </dgm:pt>
    <dgm:pt modelId="{4B3D13EB-D48A-4347-9A60-AD3CFCC82536}" type="pres">
      <dgm:prSet presAssocID="{A54479F4-B3A4-4AA4-9468-38CAF708FB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6E450C2-7FBD-4D18-8FD1-953045DF0541}" type="pres">
      <dgm:prSet presAssocID="{65C1F852-B52E-488C-80EF-0622ED3D3AA1}" presName="composite" presStyleCnt="0"/>
      <dgm:spPr/>
    </dgm:pt>
    <dgm:pt modelId="{61FA4CA0-341E-4B53-9028-7E818208888F}" type="pres">
      <dgm:prSet presAssocID="{65C1F852-B52E-488C-80EF-0622ED3D3AA1}" presName="Parent1" presStyleLbl="node1" presStyleIdx="0" presStyleCnt="6" custScaleY="88444" custLinFactNeighborX="-90269" custLinFactNeighborY="-261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60C80-E4DC-4220-946D-333F426CE6DF}" type="pres">
      <dgm:prSet presAssocID="{65C1F852-B52E-488C-80EF-0622ED3D3AA1}" presName="Childtext1" presStyleLbl="revTx" presStyleIdx="0" presStyleCnt="3" custScaleX="235910" custLinFactNeighborX="382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40C23-313C-4131-8E42-F6E1FBEB25C5}" type="pres">
      <dgm:prSet presAssocID="{65C1F852-B52E-488C-80EF-0622ED3D3AA1}" presName="BalanceSpacing" presStyleCnt="0"/>
      <dgm:spPr/>
    </dgm:pt>
    <dgm:pt modelId="{BCB67F8B-5FAD-45F7-9928-D01CC381C26A}" type="pres">
      <dgm:prSet presAssocID="{65C1F852-B52E-488C-80EF-0622ED3D3AA1}" presName="BalanceSpacing1" presStyleCnt="0"/>
      <dgm:spPr/>
    </dgm:pt>
    <dgm:pt modelId="{F9F93ECF-9269-4F82-9373-C0E8EF47F9E8}" type="pres">
      <dgm:prSet presAssocID="{1DA4EE99-FC82-4B30-85F3-B1C42607D1AD}" presName="Accent1Text" presStyleLbl="node1" presStyleIdx="1" presStyleCnt="6"/>
      <dgm:spPr/>
      <dgm:t>
        <a:bodyPr/>
        <a:lstStyle/>
        <a:p>
          <a:endParaRPr lang="en-US"/>
        </a:p>
      </dgm:t>
    </dgm:pt>
    <dgm:pt modelId="{F3DBF076-63C4-4381-9938-5E747DC42EAD}" type="pres">
      <dgm:prSet presAssocID="{1DA4EE99-FC82-4B30-85F3-B1C42607D1AD}" presName="spaceBetweenRectangles" presStyleCnt="0"/>
      <dgm:spPr/>
    </dgm:pt>
    <dgm:pt modelId="{BCC9FD83-1A10-47A2-BC9D-603C25273223}" type="pres">
      <dgm:prSet presAssocID="{46242DCF-06CB-4F1D-8B06-BF1F1002082D}" presName="composite" presStyleCnt="0"/>
      <dgm:spPr/>
    </dgm:pt>
    <dgm:pt modelId="{EE7BC91E-1620-4C92-93F4-8157A2B48B1A}" type="pres">
      <dgm:prSet presAssocID="{46242DCF-06CB-4F1D-8B06-BF1F1002082D}" presName="Parent1" presStyleLbl="node1" presStyleIdx="2" presStyleCnt="6" custScaleX="127256" custScaleY="121586" custLinFactNeighborX="-27054">
        <dgm:presLayoutVars>
          <dgm:chMax val="1"/>
          <dgm:chPref val="1"/>
          <dgm:bulletEnabled val="1"/>
        </dgm:presLayoutVars>
      </dgm:prSet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7486DD63-4461-48A3-9EFA-9F63CD7CC031}" type="pres">
      <dgm:prSet presAssocID="{46242DCF-06CB-4F1D-8B06-BF1F1002082D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7E3D6-175E-4971-996A-39AC0E0944BD}" type="pres">
      <dgm:prSet presAssocID="{46242DCF-06CB-4F1D-8B06-BF1F1002082D}" presName="BalanceSpacing" presStyleCnt="0"/>
      <dgm:spPr/>
    </dgm:pt>
    <dgm:pt modelId="{32685FA4-6291-4C85-BCE3-195A847CC7E4}" type="pres">
      <dgm:prSet presAssocID="{46242DCF-06CB-4F1D-8B06-BF1F1002082D}" presName="BalanceSpacing1" presStyleCnt="0"/>
      <dgm:spPr/>
    </dgm:pt>
    <dgm:pt modelId="{3D811349-20C4-420E-8C28-A4D043023F0E}" type="pres">
      <dgm:prSet presAssocID="{336BEFBD-F786-4399-86D0-29C3C320A6AD}" presName="Accent1Text" presStyleLbl="node1" presStyleIdx="3" presStyleCnt="6" custScaleY="88372" custLinFactNeighborX="-29427"/>
      <dgm:spPr/>
      <dgm:t>
        <a:bodyPr/>
        <a:lstStyle/>
        <a:p>
          <a:endParaRPr lang="en-US"/>
        </a:p>
      </dgm:t>
    </dgm:pt>
    <dgm:pt modelId="{2048CCAF-2118-401A-858E-8747D525EA88}" type="pres">
      <dgm:prSet presAssocID="{336BEFBD-F786-4399-86D0-29C3C320A6AD}" presName="spaceBetweenRectangles" presStyleCnt="0"/>
      <dgm:spPr/>
    </dgm:pt>
    <dgm:pt modelId="{A26EBF7B-BC84-4CBE-955F-448E91CE9617}" type="pres">
      <dgm:prSet presAssocID="{03DEE62A-2CFC-44A1-B45A-2EE9F9F7BA7C}" presName="composite" presStyleCnt="0"/>
      <dgm:spPr/>
    </dgm:pt>
    <dgm:pt modelId="{5B13A748-FD29-4A9B-BE7D-08442E4B2A43}" type="pres">
      <dgm:prSet presAssocID="{03DEE62A-2CFC-44A1-B45A-2EE9F9F7BA7C}" presName="Parent1" presStyleLbl="node1" presStyleIdx="4" presStyleCnt="6" custScaleX="117676" custScaleY="79883" custLinFactNeighborX="-64853" custLinFactNeighborY="9296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8BB9F3D-8951-45A6-B994-D1E88F37384F}" type="pres">
      <dgm:prSet presAssocID="{03DEE62A-2CFC-44A1-B45A-2EE9F9F7BA7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A2519-6DD9-4BAF-8391-F8FF7448660F}" type="pres">
      <dgm:prSet presAssocID="{03DEE62A-2CFC-44A1-B45A-2EE9F9F7BA7C}" presName="BalanceSpacing" presStyleCnt="0"/>
      <dgm:spPr/>
    </dgm:pt>
    <dgm:pt modelId="{CD7A07E5-8265-4F18-83BF-38C26E92D39E}" type="pres">
      <dgm:prSet presAssocID="{03DEE62A-2CFC-44A1-B45A-2EE9F9F7BA7C}" presName="BalanceSpacing1" presStyleCnt="0"/>
      <dgm:spPr/>
    </dgm:pt>
    <dgm:pt modelId="{53BCCF3D-7045-4253-B125-F4ED160457F7}" type="pres">
      <dgm:prSet presAssocID="{EF4FEFC8-D9A0-4244-A7D5-F1059E3E462C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1CDC6B20-A242-4D62-8BBA-E88C1DD143FF}" type="presOf" srcId="{EF4FEFC8-D9A0-4244-A7D5-F1059E3E462C}" destId="{53BCCF3D-7045-4253-B125-F4ED160457F7}" srcOrd="0" destOrd="0" presId="urn:microsoft.com/office/officeart/2008/layout/AlternatingHexagons"/>
    <dgm:cxn modelId="{8FCCA96D-EC8F-4CE6-A303-BCA17A41320C}" type="presOf" srcId="{A54479F4-B3A4-4AA4-9468-38CAF708FB86}" destId="{4B3D13EB-D48A-4347-9A60-AD3CFCC82536}" srcOrd="0" destOrd="0" presId="urn:microsoft.com/office/officeart/2008/layout/AlternatingHexagons"/>
    <dgm:cxn modelId="{7788F427-E8E0-4752-AB4B-8B767969C53E}" type="presOf" srcId="{46242DCF-06CB-4F1D-8B06-BF1F1002082D}" destId="{EE7BC91E-1620-4C92-93F4-8157A2B48B1A}" srcOrd="0" destOrd="0" presId="urn:microsoft.com/office/officeart/2008/layout/AlternatingHexagons"/>
    <dgm:cxn modelId="{5FF8A4F4-6470-422E-8C0F-E94F00CBFFE2}" type="presOf" srcId="{336BEFBD-F786-4399-86D0-29C3C320A6AD}" destId="{3D811349-20C4-420E-8C28-A4D043023F0E}" srcOrd="0" destOrd="0" presId="urn:microsoft.com/office/officeart/2008/layout/AlternatingHexagons"/>
    <dgm:cxn modelId="{12522784-4DFB-472A-862F-D56F3702AE5C}" type="presOf" srcId="{03DEE62A-2CFC-44A1-B45A-2EE9F9F7BA7C}" destId="{5B13A748-FD29-4A9B-BE7D-08442E4B2A43}" srcOrd="0" destOrd="0" presId="urn:microsoft.com/office/officeart/2008/layout/AlternatingHexagons"/>
    <dgm:cxn modelId="{2E5A7EF1-AD2F-4D46-92E0-74B45E689194}" type="presOf" srcId="{65C1F852-B52E-488C-80EF-0622ED3D3AA1}" destId="{61FA4CA0-341E-4B53-9028-7E818208888F}" srcOrd="0" destOrd="0" presId="urn:microsoft.com/office/officeart/2008/layout/AlternatingHexagons"/>
    <dgm:cxn modelId="{8A4BF5A5-9735-4C7A-993B-CA4B2AC22A92}" srcId="{A54479F4-B3A4-4AA4-9468-38CAF708FB86}" destId="{65C1F852-B52E-488C-80EF-0622ED3D3AA1}" srcOrd="0" destOrd="0" parTransId="{052972D6-F71E-4ABD-845E-2CB063314806}" sibTransId="{1DA4EE99-FC82-4B30-85F3-B1C42607D1AD}"/>
    <dgm:cxn modelId="{C2A06E03-EE1F-4E27-AE58-EE9266081D86}" srcId="{A54479F4-B3A4-4AA4-9468-38CAF708FB86}" destId="{03DEE62A-2CFC-44A1-B45A-2EE9F9F7BA7C}" srcOrd="2" destOrd="0" parTransId="{55B3EDD9-10EC-466B-9769-13A3389E0726}" sibTransId="{EF4FEFC8-D9A0-4244-A7D5-F1059E3E462C}"/>
    <dgm:cxn modelId="{A2665642-98CD-45EC-81DE-1BC533E0EDBB}" type="presOf" srcId="{1DA4EE99-FC82-4B30-85F3-B1C42607D1AD}" destId="{F9F93ECF-9269-4F82-9373-C0E8EF47F9E8}" srcOrd="0" destOrd="0" presId="urn:microsoft.com/office/officeart/2008/layout/AlternatingHexagons"/>
    <dgm:cxn modelId="{0D4B222B-7EC2-44BC-8260-D6646E6D7495}" srcId="{A54479F4-B3A4-4AA4-9468-38CAF708FB86}" destId="{46242DCF-06CB-4F1D-8B06-BF1F1002082D}" srcOrd="1" destOrd="0" parTransId="{6EDD068D-8EA7-4D7C-82BD-3E9FC9326FF6}" sibTransId="{336BEFBD-F786-4399-86D0-29C3C320A6AD}"/>
    <dgm:cxn modelId="{1456C65D-475C-4B4E-8C0D-D24FB71C8BDF}" type="presParOf" srcId="{4B3D13EB-D48A-4347-9A60-AD3CFCC82536}" destId="{06E450C2-7FBD-4D18-8FD1-953045DF0541}" srcOrd="0" destOrd="0" presId="urn:microsoft.com/office/officeart/2008/layout/AlternatingHexagons"/>
    <dgm:cxn modelId="{B2901FDE-1AC5-4377-97B8-3C2C82AA6078}" type="presParOf" srcId="{06E450C2-7FBD-4D18-8FD1-953045DF0541}" destId="{61FA4CA0-341E-4B53-9028-7E818208888F}" srcOrd="0" destOrd="0" presId="urn:microsoft.com/office/officeart/2008/layout/AlternatingHexagons"/>
    <dgm:cxn modelId="{5EE0A096-ECEB-4707-8E1E-B7D18680D198}" type="presParOf" srcId="{06E450C2-7FBD-4D18-8FD1-953045DF0541}" destId="{1FD60C80-E4DC-4220-946D-333F426CE6DF}" srcOrd="1" destOrd="0" presId="urn:microsoft.com/office/officeart/2008/layout/AlternatingHexagons"/>
    <dgm:cxn modelId="{C9B9A766-0AE5-4F27-A7B6-9577891F0C61}" type="presParOf" srcId="{06E450C2-7FBD-4D18-8FD1-953045DF0541}" destId="{C9940C23-313C-4131-8E42-F6E1FBEB25C5}" srcOrd="2" destOrd="0" presId="urn:microsoft.com/office/officeart/2008/layout/AlternatingHexagons"/>
    <dgm:cxn modelId="{80DFA41C-0E24-450B-9535-3287070F0A78}" type="presParOf" srcId="{06E450C2-7FBD-4D18-8FD1-953045DF0541}" destId="{BCB67F8B-5FAD-45F7-9928-D01CC381C26A}" srcOrd="3" destOrd="0" presId="urn:microsoft.com/office/officeart/2008/layout/AlternatingHexagons"/>
    <dgm:cxn modelId="{5D253DF4-B72A-48EE-890D-F0D729B30E0D}" type="presParOf" srcId="{06E450C2-7FBD-4D18-8FD1-953045DF0541}" destId="{F9F93ECF-9269-4F82-9373-C0E8EF47F9E8}" srcOrd="4" destOrd="0" presId="urn:microsoft.com/office/officeart/2008/layout/AlternatingHexagons"/>
    <dgm:cxn modelId="{47A5ABB5-5F35-4D83-8F1E-6AFFE0400476}" type="presParOf" srcId="{4B3D13EB-D48A-4347-9A60-AD3CFCC82536}" destId="{F3DBF076-63C4-4381-9938-5E747DC42EAD}" srcOrd="1" destOrd="0" presId="urn:microsoft.com/office/officeart/2008/layout/AlternatingHexagons"/>
    <dgm:cxn modelId="{59A60C61-E327-492A-908B-0CEFAD540662}" type="presParOf" srcId="{4B3D13EB-D48A-4347-9A60-AD3CFCC82536}" destId="{BCC9FD83-1A10-47A2-BC9D-603C25273223}" srcOrd="2" destOrd="0" presId="urn:microsoft.com/office/officeart/2008/layout/AlternatingHexagons"/>
    <dgm:cxn modelId="{DE7923F1-29CD-4F02-BB10-75B63C830F4D}" type="presParOf" srcId="{BCC9FD83-1A10-47A2-BC9D-603C25273223}" destId="{EE7BC91E-1620-4C92-93F4-8157A2B48B1A}" srcOrd="0" destOrd="0" presId="urn:microsoft.com/office/officeart/2008/layout/AlternatingHexagons"/>
    <dgm:cxn modelId="{D6B38C8F-E034-4327-8E22-DEAB9FB680B2}" type="presParOf" srcId="{BCC9FD83-1A10-47A2-BC9D-603C25273223}" destId="{7486DD63-4461-48A3-9EFA-9F63CD7CC031}" srcOrd="1" destOrd="0" presId="urn:microsoft.com/office/officeart/2008/layout/AlternatingHexagons"/>
    <dgm:cxn modelId="{10AFDFCB-80DA-41AA-AA86-20AF9104976F}" type="presParOf" srcId="{BCC9FD83-1A10-47A2-BC9D-603C25273223}" destId="{D657E3D6-175E-4971-996A-39AC0E0944BD}" srcOrd="2" destOrd="0" presId="urn:microsoft.com/office/officeart/2008/layout/AlternatingHexagons"/>
    <dgm:cxn modelId="{8422C764-C0AE-4EEF-8B21-770846B08527}" type="presParOf" srcId="{BCC9FD83-1A10-47A2-BC9D-603C25273223}" destId="{32685FA4-6291-4C85-BCE3-195A847CC7E4}" srcOrd="3" destOrd="0" presId="urn:microsoft.com/office/officeart/2008/layout/AlternatingHexagons"/>
    <dgm:cxn modelId="{B4736F9F-C0BB-4CE7-9123-AF26911EA4C5}" type="presParOf" srcId="{BCC9FD83-1A10-47A2-BC9D-603C25273223}" destId="{3D811349-20C4-420E-8C28-A4D043023F0E}" srcOrd="4" destOrd="0" presId="urn:microsoft.com/office/officeart/2008/layout/AlternatingHexagons"/>
    <dgm:cxn modelId="{5FBEA4E1-46C2-4388-BCE4-5189E5BBC6F4}" type="presParOf" srcId="{4B3D13EB-D48A-4347-9A60-AD3CFCC82536}" destId="{2048CCAF-2118-401A-858E-8747D525EA88}" srcOrd="3" destOrd="0" presId="urn:microsoft.com/office/officeart/2008/layout/AlternatingHexagons"/>
    <dgm:cxn modelId="{CD5A8967-9037-4B1A-BB71-A1D940149DAC}" type="presParOf" srcId="{4B3D13EB-D48A-4347-9A60-AD3CFCC82536}" destId="{A26EBF7B-BC84-4CBE-955F-448E91CE9617}" srcOrd="4" destOrd="0" presId="urn:microsoft.com/office/officeart/2008/layout/AlternatingHexagons"/>
    <dgm:cxn modelId="{5F906F04-C99D-4421-ADBF-31CD4A898DC1}" type="presParOf" srcId="{A26EBF7B-BC84-4CBE-955F-448E91CE9617}" destId="{5B13A748-FD29-4A9B-BE7D-08442E4B2A43}" srcOrd="0" destOrd="0" presId="urn:microsoft.com/office/officeart/2008/layout/AlternatingHexagons"/>
    <dgm:cxn modelId="{94453B7F-1041-4E1E-914E-593C7E232172}" type="presParOf" srcId="{A26EBF7B-BC84-4CBE-955F-448E91CE9617}" destId="{58BB9F3D-8951-45A6-B994-D1E88F37384F}" srcOrd="1" destOrd="0" presId="urn:microsoft.com/office/officeart/2008/layout/AlternatingHexagons"/>
    <dgm:cxn modelId="{B828C582-9556-4695-9AA7-DF4303BF01AD}" type="presParOf" srcId="{A26EBF7B-BC84-4CBE-955F-448E91CE9617}" destId="{E2FA2519-6DD9-4BAF-8391-F8FF7448660F}" srcOrd="2" destOrd="0" presId="urn:microsoft.com/office/officeart/2008/layout/AlternatingHexagons"/>
    <dgm:cxn modelId="{1582F660-3926-4B49-9392-5B9B17FF2820}" type="presParOf" srcId="{A26EBF7B-BC84-4CBE-955F-448E91CE9617}" destId="{CD7A07E5-8265-4F18-83BF-38C26E92D39E}" srcOrd="3" destOrd="0" presId="urn:microsoft.com/office/officeart/2008/layout/AlternatingHexagons"/>
    <dgm:cxn modelId="{A07A6605-5F51-48B7-AB17-D59CCA14FAC2}" type="presParOf" srcId="{A26EBF7B-BC84-4CBE-955F-448E91CE9617}" destId="{53BCCF3D-7045-4253-B125-F4ED160457F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2760A6-1740-4B4B-9944-8E79B389DCB3}" type="doc">
      <dgm:prSet loTypeId="urn:microsoft.com/office/officeart/2005/8/layout/vList3" loCatId="list" qsTypeId="urn:microsoft.com/office/officeart/2005/8/quickstyle/3d1" qsCatId="3D" csTypeId="urn:microsoft.com/office/officeart/2005/8/colors/colorful1" csCatId="colorful" phldr="1"/>
      <dgm:spPr/>
    </dgm:pt>
    <dgm:pt modelId="{8C7F7644-7469-4219-ADBC-56AB79B6D99D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Evaluar el uso de las contrataciones públicas como un método que persigue objetivos secundarios de política </a:t>
          </a:r>
          <a:r>
            <a:rPr lang="es-MX" i="1" dirty="0" smtClean="0"/>
            <a:t>vs</a:t>
          </a:r>
          <a:r>
            <a:rPr lang="es-MX" dirty="0" smtClean="0"/>
            <a:t>. lograr la relación calidad-precio.</a:t>
          </a:r>
          <a:endParaRPr lang="en-US" dirty="0"/>
        </a:p>
      </dgm:t>
    </dgm:pt>
    <dgm:pt modelId="{7FEDDF33-21D0-4631-A9CF-C926F5AFB4B9}" type="parTrans" cxnId="{2059B207-DCD3-4917-A7B2-0F4942940071}">
      <dgm:prSet/>
      <dgm:spPr/>
      <dgm:t>
        <a:bodyPr/>
        <a:lstStyle/>
        <a:p>
          <a:endParaRPr lang="en-US"/>
        </a:p>
      </dgm:t>
    </dgm:pt>
    <dgm:pt modelId="{E1EB67C4-E5F7-4BF2-A63E-1C393E69EA00}" type="sibTrans" cxnId="{2059B207-DCD3-4917-A7B2-0F4942940071}">
      <dgm:prSet/>
      <dgm:spPr/>
      <dgm:t>
        <a:bodyPr/>
        <a:lstStyle/>
        <a:p>
          <a:endParaRPr lang="en-US"/>
        </a:p>
      </dgm:t>
    </dgm:pt>
    <dgm:pt modelId="{ABD1FB8E-69D8-4B90-953B-4637F3C6E4B1}">
      <dgm:prSet phldrT="[Texto]"/>
      <dgm:spPr>
        <a:solidFill>
          <a:srgbClr val="008000"/>
        </a:solidFill>
      </dgm:spPr>
      <dgm:t>
        <a:bodyPr/>
        <a:lstStyle/>
        <a:p>
          <a:r>
            <a:rPr lang="es-MX" dirty="0" smtClean="0"/>
            <a:t>Desarrollar una estrategia apropiada para la integración de los objetivos de política secundaria en el sistema de contrataciones públicas que considere una planeación apropiada, análisis de referencia, evaluación de riesgo y resultados para el desarrollo de planes de acción.</a:t>
          </a:r>
          <a:endParaRPr lang="en-US" dirty="0"/>
        </a:p>
      </dgm:t>
    </dgm:pt>
    <dgm:pt modelId="{FB2417E6-C247-4D2A-B820-038DBDA8CBD6}" type="parTrans" cxnId="{FF25F7D8-E9F7-471F-95CC-D43C69563D2C}">
      <dgm:prSet/>
      <dgm:spPr/>
      <dgm:t>
        <a:bodyPr/>
        <a:lstStyle/>
        <a:p>
          <a:endParaRPr lang="en-US"/>
        </a:p>
      </dgm:t>
    </dgm:pt>
    <dgm:pt modelId="{E5F50475-6532-49D8-9538-F30D884A018F}" type="sibTrans" cxnId="{FF25F7D8-E9F7-471F-95CC-D43C69563D2C}">
      <dgm:prSet/>
      <dgm:spPr/>
      <dgm:t>
        <a:bodyPr/>
        <a:lstStyle/>
        <a:p>
          <a:endParaRPr lang="en-US"/>
        </a:p>
      </dgm:t>
    </dgm:pt>
    <dgm:pt modelId="{FDB398AA-2560-4D49-84E6-B5D0C9CEC6EB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MX" dirty="0" smtClean="0"/>
            <a:t>Evaluar el impacto de la efectividad de las contrataciones en el cumplimiento de objetivos de política secundarios.</a:t>
          </a:r>
          <a:endParaRPr lang="en-US" dirty="0"/>
        </a:p>
      </dgm:t>
    </dgm:pt>
    <dgm:pt modelId="{91845F31-1026-4A1A-BA96-96188805DCAB}" type="parTrans" cxnId="{015A09CF-BDB0-4B03-BAF0-9697EE78754E}">
      <dgm:prSet/>
      <dgm:spPr/>
      <dgm:t>
        <a:bodyPr/>
        <a:lstStyle/>
        <a:p>
          <a:endParaRPr lang="en-US"/>
        </a:p>
      </dgm:t>
    </dgm:pt>
    <dgm:pt modelId="{BECCF794-C678-42B9-96B3-A0A7E0B392AA}" type="sibTrans" cxnId="{015A09CF-BDB0-4B03-BAF0-9697EE78754E}">
      <dgm:prSet/>
      <dgm:spPr/>
      <dgm:t>
        <a:bodyPr/>
        <a:lstStyle/>
        <a:p>
          <a:endParaRPr lang="en-US"/>
        </a:p>
      </dgm:t>
    </dgm:pt>
    <dgm:pt modelId="{DA7DDDC9-9E3E-419C-A116-EB826738F953}" type="pres">
      <dgm:prSet presAssocID="{272760A6-1740-4B4B-9944-8E79B389DCB3}" presName="linearFlow" presStyleCnt="0">
        <dgm:presLayoutVars>
          <dgm:dir/>
          <dgm:resizeHandles val="exact"/>
        </dgm:presLayoutVars>
      </dgm:prSet>
      <dgm:spPr/>
    </dgm:pt>
    <dgm:pt modelId="{B1396313-26B1-4392-8D3E-C76DC3A30BAF}" type="pres">
      <dgm:prSet presAssocID="{8C7F7644-7469-4219-ADBC-56AB79B6D99D}" presName="composite" presStyleCnt="0"/>
      <dgm:spPr/>
    </dgm:pt>
    <dgm:pt modelId="{12632215-10C1-4973-83A8-C2BDF066F77A}" type="pres">
      <dgm:prSet presAssocID="{8C7F7644-7469-4219-ADBC-56AB79B6D99D}" presName="imgShp" presStyleLbl="fgImgPlace1" presStyleIdx="0" presStyleCnt="3" custLinFactNeighborX="-64581" custLinFactNeighborY="-88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127000">
          <a:bevelT w="139700" h="139700"/>
        </a:sp3d>
      </dgm:spPr>
    </dgm:pt>
    <dgm:pt modelId="{35783741-FC1B-4942-B0F7-6BFD8E0AEB17}" type="pres">
      <dgm:prSet presAssocID="{8C7F7644-7469-4219-ADBC-56AB79B6D99D}" presName="txShp" presStyleLbl="node1" presStyleIdx="0" presStyleCnt="3" custScaleX="135083" custLinFactNeighborY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C4ABF-9122-4E64-B437-E35FE3D0F48D}" type="pres">
      <dgm:prSet presAssocID="{E1EB67C4-E5F7-4BF2-A63E-1C393E69EA00}" presName="spacing" presStyleCnt="0"/>
      <dgm:spPr/>
    </dgm:pt>
    <dgm:pt modelId="{49484382-08B9-4D1F-B2D2-69FB825B55FA}" type="pres">
      <dgm:prSet presAssocID="{ABD1FB8E-69D8-4B90-953B-4637F3C6E4B1}" presName="composite" presStyleCnt="0"/>
      <dgm:spPr/>
    </dgm:pt>
    <dgm:pt modelId="{0BBFC332-5820-49EA-AD7D-9EEF1522B5C1}" type="pres">
      <dgm:prSet presAssocID="{ABD1FB8E-69D8-4B90-953B-4637F3C6E4B1}" presName="imgShp" presStyleLbl="fgImgPlace1" presStyleIdx="1" presStyleCnt="3" custLinFactNeighborX="-64581" custLinFactNeighborY="-3125"/>
      <dgm:spPr>
        <a:blipFill>
          <a:blip xmlns:r="http://schemas.openxmlformats.org/officeDocument/2006/relationships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0B22919B-1087-45BE-838A-4B9AE84C77B1}" type="pres">
      <dgm:prSet presAssocID="{ABD1FB8E-69D8-4B90-953B-4637F3C6E4B1}" presName="txShp" presStyleLbl="node1" presStyleIdx="1" presStyleCnt="3" custScaleX="134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E84F0-E72A-4D5A-9247-4EF32C5E6C5E}" type="pres">
      <dgm:prSet presAssocID="{E5F50475-6532-49D8-9538-F30D884A018F}" presName="spacing" presStyleCnt="0"/>
      <dgm:spPr/>
    </dgm:pt>
    <dgm:pt modelId="{531E2CEB-2556-4872-A2CF-EE0B26A71AF6}" type="pres">
      <dgm:prSet presAssocID="{FDB398AA-2560-4D49-84E6-B5D0C9CEC6EB}" presName="composite" presStyleCnt="0"/>
      <dgm:spPr/>
    </dgm:pt>
    <dgm:pt modelId="{F182E680-A746-4C97-A9C6-FE380BFF2DB8}" type="pres">
      <dgm:prSet presAssocID="{FDB398AA-2560-4D49-84E6-B5D0C9CEC6EB}" presName="imgShp" presStyleLbl="fgImgPlace1" presStyleIdx="2" presStyleCnt="3" custLinFactNeighborX="-54618" custLinFactNeighborY="-31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F18F03C-4EB7-4FC2-955B-28F1531FC441}" type="pres">
      <dgm:prSet presAssocID="{FDB398AA-2560-4D49-84E6-B5D0C9CEC6EB}" presName="txShp" presStyleLbl="node1" presStyleIdx="2" presStyleCnt="3" custScaleX="134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CB1864-CC39-48C6-B77A-19F6F9318595}" type="presOf" srcId="{8C7F7644-7469-4219-ADBC-56AB79B6D99D}" destId="{35783741-FC1B-4942-B0F7-6BFD8E0AEB17}" srcOrd="0" destOrd="0" presId="urn:microsoft.com/office/officeart/2005/8/layout/vList3"/>
    <dgm:cxn modelId="{0BF7FB7B-6192-455F-986F-BF9B026B1366}" type="presOf" srcId="{272760A6-1740-4B4B-9944-8E79B389DCB3}" destId="{DA7DDDC9-9E3E-419C-A116-EB826738F953}" srcOrd="0" destOrd="0" presId="urn:microsoft.com/office/officeart/2005/8/layout/vList3"/>
    <dgm:cxn modelId="{2059B207-DCD3-4917-A7B2-0F4942940071}" srcId="{272760A6-1740-4B4B-9944-8E79B389DCB3}" destId="{8C7F7644-7469-4219-ADBC-56AB79B6D99D}" srcOrd="0" destOrd="0" parTransId="{7FEDDF33-21D0-4631-A9CF-C926F5AFB4B9}" sibTransId="{E1EB67C4-E5F7-4BF2-A63E-1C393E69EA00}"/>
    <dgm:cxn modelId="{7E0DA30F-27EC-4B03-B050-90B1D4CAE180}" type="presOf" srcId="{ABD1FB8E-69D8-4B90-953B-4637F3C6E4B1}" destId="{0B22919B-1087-45BE-838A-4B9AE84C77B1}" srcOrd="0" destOrd="0" presId="urn:microsoft.com/office/officeart/2005/8/layout/vList3"/>
    <dgm:cxn modelId="{FF25F7D8-E9F7-471F-95CC-D43C69563D2C}" srcId="{272760A6-1740-4B4B-9944-8E79B389DCB3}" destId="{ABD1FB8E-69D8-4B90-953B-4637F3C6E4B1}" srcOrd="1" destOrd="0" parTransId="{FB2417E6-C247-4D2A-B820-038DBDA8CBD6}" sibTransId="{E5F50475-6532-49D8-9538-F30D884A018F}"/>
    <dgm:cxn modelId="{015A09CF-BDB0-4B03-BAF0-9697EE78754E}" srcId="{272760A6-1740-4B4B-9944-8E79B389DCB3}" destId="{FDB398AA-2560-4D49-84E6-B5D0C9CEC6EB}" srcOrd="2" destOrd="0" parTransId="{91845F31-1026-4A1A-BA96-96188805DCAB}" sibTransId="{BECCF794-C678-42B9-96B3-A0A7E0B392AA}"/>
    <dgm:cxn modelId="{CA2AD640-93A9-4FA9-836C-930F04D91857}" type="presOf" srcId="{FDB398AA-2560-4D49-84E6-B5D0C9CEC6EB}" destId="{4F18F03C-4EB7-4FC2-955B-28F1531FC441}" srcOrd="0" destOrd="0" presId="urn:microsoft.com/office/officeart/2005/8/layout/vList3"/>
    <dgm:cxn modelId="{B74175B1-5A09-4E4E-A6AC-75D42BDA049D}" type="presParOf" srcId="{DA7DDDC9-9E3E-419C-A116-EB826738F953}" destId="{B1396313-26B1-4392-8D3E-C76DC3A30BAF}" srcOrd="0" destOrd="0" presId="urn:microsoft.com/office/officeart/2005/8/layout/vList3"/>
    <dgm:cxn modelId="{B4E91F1B-026A-43EA-BC4B-E25A614E078D}" type="presParOf" srcId="{B1396313-26B1-4392-8D3E-C76DC3A30BAF}" destId="{12632215-10C1-4973-83A8-C2BDF066F77A}" srcOrd="0" destOrd="0" presId="urn:microsoft.com/office/officeart/2005/8/layout/vList3"/>
    <dgm:cxn modelId="{197E1765-577B-41BC-AC3C-30FAB9D86A64}" type="presParOf" srcId="{B1396313-26B1-4392-8D3E-C76DC3A30BAF}" destId="{35783741-FC1B-4942-B0F7-6BFD8E0AEB17}" srcOrd="1" destOrd="0" presId="urn:microsoft.com/office/officeart/2005/8/layout/vList3"/>
    <dgm:cxn modelId="{19CF17D2-2C44-4005-B63D-296DABD3826E}" type="presParOf" srcId="{DA7DDDC9-9E3E-419C-A116-EB826738F953}" destId="{EA5C4ABF-9122-4E64-B437-E35FE3D0F48D}" srcOrd="1" destOrd="0" presId="urn:microsoft.com/office/officeart/2005/8/layout/vList3"/>
    <dgm:cxn modelId="{939C2D8D-F2B2-42D8-9E1C-8D375E6AD55E}" type="presParOf" srcId="{DA7DDDC9-9E3E-419C-A116-EB826738F953}" destId="{49484382-08B9-4D1F-B2D2-69FB825B55FA}" srcOrd="2" destOrd="0" presId="urn:microsoft.com/office/officeart/2005/8/layout/vList3"/>
    <dgm:cxn modelId="{47EDF476-ED04-4F2C-8365-7D51497D3989}" type="presParOf" srcId="{49484382-08B9-4D1F-B2D2-69FB825B55FA}" destId="{0BBFC332-5820-49EA-AD7D-9EEF1522B5C1}" srcOrd="0" destOrd="0" presId="urn:microsoft.com/office/officeart/2005/8/layout/vList3"/>
    <dgm:cxn modelId="{9937F349-F814-45A6-9257-3413A55C2B8B}" type="presParOf" srcId="{49484382-08B9-4D1F-B2D2-69FB825B55FA}" destId="{0B22919B-1087-45BE-838A-4B9AE84C77B1}" srcOrd="1" destOrd="0" presId="urn:microsoft.com/office/officeart/2005/8/layout/vList3"/>
    <dgm:cxn modelId="{435F71B5-246B-4772-BE15-C776BD320763}" type="presParOf" srcId="{DA7DDDC9-9E3E-419C-A116-EB826738F953}" destId="{296E84F0-E72A-4D5A-9247-4EF32C5E6C5E}" srcOrd="3" destOrd="0" presId="urn:microsoft.com/office/officeart/2005/8/layout/vList3"/>
    <dgm:cxn modelId="{9524D9A5-6931-4879-9044-0EE16E0B9A6F}" type="presParOf" srcId="{DA7DDDC9-9E3E-419C-A116-EB826738F953}" destId="{531E2CEB-2556-4872-A2CF-EE0B26A71AF6}" srcOrd="4" destOrd="0" presId="urn:microsoft.com/office/officeart/2005/8/layout/vList3"/>
    <dgm:cxn modelId="{CC76DFC6-85E5-442E-B1A1-8D6CE301CA33}" type="presParOf" srcId="{531E2CEB-2556-4872-A2CF-EE0B26A71AF6}" destId="{F182E680-A746-4C97-A9C6-FE380BFF2DB8}" srcOrd="0" destOrd="0" presId="urn:microsoft.com/office/officeart/2005/8/layout/vList3"/>
    <dgm:cxn modelId="{3E80083C-2C14-4D06-859E-31A038655B05}" type="presParOf" srcId="{531E2CEB-2556-4872-A2CF-EE0B26A71AF6}" destId="{4F18F03C-4EB7-4FC2-955B-28F1531FC44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8AC22-7CBC-4E9F-AECA-BD6B7A6612EC}">
      <dsp:nvSpPr>
        <dsp:cNvPr id="0" name=""/>
        <dsp:cNvSpPr/>
      </dsp:nvSpPr>
      <dsp:spPr>
        <a:xfrm>
          <a:off x="2116316" y="3191163"/>
          <a:ext cx="119617" cy="1196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429C35-2D0A-4C8F-9381-54059395C7AE}">
      <dsp:nvSpPr>
        <dsp:cNvPr id="0" name=""/>
        <dsp:cNvSpPr/>
      </dsp:nvSpPr>
      <dsp:spPr>
        <a:xfrm>
          <a:off x="1890838" y="3299706"/>
          <a:ext cx="119617" cy="11961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DC37BF-3A15-4141-ABA6-B17D569BD270}">
      <dsp:nvSpPr>
        <dsp:cNvPr id="0" name=""/>
        <dsp:cNvSpPr/>
      </dsp:nvSpPr>
      <dsp:spPr>
        <a:xfrm>
          <a:off x="2544680" y="3091872"/>
          <a:ext cx="119617" cy="11961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A4C5ED-0070-4507-BB4D-E3C37CF7AE82}">
      <dsp:nvSpPr>
        <dsp:cNvPr id="0" name=""/>
        <dsp:cNvSpPr/>
      </dsp:nvSpPr>
      <dsp:spPr>
        <a:xfrm>
          <a:off x="3198850" y="1934682"/>
          <a:ext cx="119617" cy="1196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4C454C-11B0-42BD-A6C8-DFA2F9CEC155}">
      <dsp:nvSpPr>
        <dsp:cNvPr id="0" name=""/>
        <dsp:cNvSpPr/>
      </dsp:nvSpPr>
      <dsp:spPr>
        <a:xfrm>
          <a:off x="3107941" y="2155569"/>
          <a:ext cx="119617" cy="11961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9F0737-3B05-4DD7-B587-9BB0D37AA844}">
      <dsp:nvSpPr>
        <dsp:cNvPr id="0" name=""/>
        <dsp:cNvSpPr/>
      </dsp:nvSpPr>
      <dsp:spPr>
        <a:xfrm>
          <a:off x="2710375" y="271904"/>
          <a:ext cx="119617" cy="1196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138055-06B8-43EF-B41D-A81AB400DA2A}">
      <dsp:nvSpPr>
        <dsp:cNvPr id="0" name=""/>
        <dsp:cNvSpPr/>
      </dsp:nvSpPr>
      <dsp:spPr>
        <a:xfrm>
          <a:off x="2876643" y="166317"/>
          <a:ext cx="119617" cy="11961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EA88DF-7D25-43DC-825D-A3732D41B697}">
      <dsp:nvSpPr>
        <dsp:cNvPr id="0" name=""/>
        <dsp:cNvSpPr/>
      </dsp:nvSpPr>
      <dsp:spPr>
        <a:xfrm>
          <a:off x="3042910" y="60730"/>
          <a:ext cx="119617" cy="11961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A8C851-F6A8-4353-B4AF-547DD03C388B}">
      <dsp:nvSpPr>
        <dsp:cNvPr id="0" name=""/>
        <dsp:cNvSpPr/>
      </dsp:nvSpPr>
      <dsp:spPr>
        <a:xfrm>
          <a:off x="3209178" y="166317"/>
          <a:ext cx="119617" cy="1196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9089C3-D0D2-4192-95F7-8C4B462E2BEB}">
      <dsp:nvSpPr>
        <dsp:cNvPr id="0" name=""/>
        <dsp:cNvSpPr/>
      </dsp:nvSpPr>
      <dsp:spPr>
        <a:xfrm>
          <a:off x="3375446" y="271904"/>
          <a:ext cx="119617" cy="11961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157DD4-9A1B-47D0-AE78-D0C79AB185EF}">
      <dsp:nvSpPr>
        <dsp:cNvPr id="0" name=""/>
        <dsp:cNvSpPr/>
      </dsp:nvSpPr>
      <dsp:spPr>
        <a:xfrm>
          <a:off x="3042910" y="283307"/>
          <a:ext cx="119617" cy="1196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2009CE-23C7-444C-91EB-759CC1519735}">
      <dsp:nvSpPr>
        <dsp:cNvPr id="0" name=""/>
        <dsp:cNvSpPr/>
      </dsp:nvSpPr>
      <dsp:spPr>
        <a:xfrm>
          <a:off x="3042910" y="506306"/>
          <a:ext cx="119617" cy="11961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29A4DA-9F01-47FE-828C-72F0EBD66A47}">
      <dsp:nvSpPr>
        <dsp:cNvPr id="0" name=""/>
        <dsp:cNvSpPr/>
      </dsp:nvSpPr>
      <dsp:spPr>
        <a:xfrm>
          <a:off x="2650171" y="3628047"/>
          <a:ext cx="2580138" cy="69180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29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  <a:ea typeface="MS UI Gothic" pitchFamily="34" charset="-128"/>
              <a:cs typeface="BrowalliaUPC" pitchFamily="34" charset="-34"/>
            </a:rPr>
            <a:t>Más de 1 billón de pesos equivalentes a 68,140.15 millones de dólares*</a:t>
          </a:r>
          <a:endParaRPr lang="es-MX" sz="1200" kern="1200" dirty="0">
            <a:latin typeface="+mn-lt"/>
            <a:ea typeface="MS UI Gothic" pitchFamily="34" charset="-128"/>
            <a:cs typeface="BrowalliaUPC" pitchFamily="34" charset="-34"/>
          </a:endParaRPr>
        </a:p>
      </dsp:txBody>
      <dsp:txXfrm>
        <a:off x="2683942" y="3661818"/>
        <a:ext cx="2512596" cy="624261"/>
      </dsp:txXfrm>
    </dsp:sp>
    <dsp:sp modelId="{3CEE3C97-94F8-44FF-93D4-96D997B17956}">
      <dsp:nvSpPr>
        <dsp:cNvPr id="0" name=""/>
        <dsp:cNvSpPr/>
      </dsp:nvSpPr>
      <dsp:spPr>
        <a:xfrm>
          <a:off x="1728542" y="3123770"/>
          <a:ext cx="1196170" cy="119608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E9214BC-F733-43A0-A098-29347D0B9717}">
      <dsp:nvSpPr>
        <dsp:cNvPr id="0" name=""/>
        <dsp:cNvSpPr/>
      </dsp:nvSpPr>
      <dsp:spPr>
        <a:xfrm>
          <a:off x="2938539" y="2563296"/>
          <a:ext cx="2580138" cy="691803"/>
        </a:xfrm>
        <a:prstGeom prst="roundRect">
          <a:avLst/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29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  <a:ea typeface="MS UI Gothic" pitchFamily="34" charset="-128"/>
              <a:cs typeface="BrowalliaUPC" pitchFamily="34" charset="-34"/>
            </a:rPr>
            <a:t>29% Presupuesto de Egresos de la Federación</a:t>
          </a:r>
          <a:endParaRPr lang="es-MX" sz="1200" kern="1200" dirty="0">
            <a:latin typeface="+mn-lt"/>
            <a:ea typeface="MS UI Gothic" pitchFamily="34" charset="-128"/>
            <a:cs typeface="BrowalliaUPC" pitchFamily="34" charset="-34"/>
          </a:endParaRPr>
        </a:p>
      </dsp:txBody>
      <dsp:txXfrm>
        <a:off x="2972310" y="2597067"/>
        <a:ext cx="2512596" cy="624261"/>
      </dsp:txXfrm>
    </dsp:sp>
    <dsp:sp modelId="{634CD634-8987-4711-BE48-DE5CC03C71F3}">
      <dsp:nvSpPr>
        <dsp:cNvPr id="0" name=""/>
        <dsp:cNvSpPr/>
      </dsp:nvSpPr>
      <dsp:spPr>
        <a:xfrm>
          <a:off x="2223266" y="1884997"/>
          <a:ext cx="1196170" cy="119608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4F72FDC-0082-4A1A-8A1F-AF0597E3A297}">
      <dsp:nvSpPr>
        <dsp:cNvPr id="0" name=""/>
        <dsp:cNvSpPr/>
      </dsp:nvSpPr>
      <dsp:spPr>
        <a:xfrm>
          <a:off x="3209654" y="1379132"/>
          <a:ext cx="2580138" cy="691803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29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  <a:ea typeface="MS UI Gothic" pitchFamily="34" charset="-128"/>
              <a:cs typeface="BrowalliaUPC" pitchFamily="34" charset="-34"/>
            </a:rPr>
            <a:t>7.6% del Producto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  <a:ea typeface="MS UI Gothic" pitchFamily="34" charset="-128"/>
              <a:cs typeface="BrowalliaUPC" pitchFamily="34" charset="-34"/>
            </a:rPr>
            <a:t>Interno Bruto</a:t>
          </a:r>
          <a:endParaRPr lang="es-MX" sz="1200" kern="1200" dirty="0">
            <a:latin typeface="+mn-lt"/>
            <a:ea typeface="MS UI Gothic" pitchFamily="34" charset="-128"/>
            <a:cs typeface="BrowalliaUPC" pitchFamily="34" charset="-34"/>
          </a:endParaRPr>
        </a:p>
      </dsp:txBody>
      <dsp:txXfrm>
        <a:off x="3243425" y="1412903"/>
        <a:ext cx="2512596" cy="624261"/>
      </dsp:txXfrm>
    </dsp:sp>
    <dsp:sp modelId="{BEDC62E1-27F6-40B5-A2F6-7A4E00BBC8AC}">
      <dsp:nvSpPr>
        <dsp:cNvPr id="0" name=""/>
        <dsp:cNvSpPr/>
      </dsp:nvSpPr>
      <dsp:spPr>
        <a:xfrm>
          <a:off x="2494342" y="700843"/>
          <a:ext cx="1196170" cy="119608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5BB63-7D4D-4631-8AB0-74283365DA36}">
      <dsp:nvSpPr>
        <dsp:cNvPr id="0" name=""/>
        <dsp:cNvSpPr/>
      </dsp:nvSpPr>
      <dsp:spPr>
        <a:xfrm>
          <a:off x="2208" y="268818"/>
          <a:ext cx="1252994" cy="140937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 </a:t>
          </a:r>
          <a:endParaRPr lang="en-US" sz="1100" kern="1200" dirty="0"/>
        </a:p>
      </dsp:txBody>
      <dsp:txXfrm rot="16200000">
        <a:off x="-450337" y="721363"/>
        <a:ext cx="1155690" cy="250598"/>
      </dsp:txXfrm>
    </dsp:sp>
    <dsp:sp modelId="{3D29D255-F950-4959-9809-12BBC5F39E2C}">
      <dsp:nvSpPr>
        <dsp:cNvPr id="0" name=""/>
        <dsp:cNvSpPr/>
      </dsp:nvSpPr>
      <dsp:spPr>
        <a:xfrm>
          <a:off x="248590" y="268818"/>
          <a:ext cx="933480" cy="1409378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Ahorro de recursos </a:t>
          </a:r>
          <a:endParaRPr lang="en-US" sz="1100" kern="1200" dirty="0"/>
        </a:p>
      </dsp:txBody>
      <dsp:txXfrm>
        <a:off x="248590" y="268818"/>
        <a:ext cx="933480" cy="1409378"/>
      </dsp:txXfrm>
    </dsp:sp>
    <dsp:sp modelId="{3CBB5EDB-1B00-44CE-9827-AF24C7E47428}">
      <dsp:nvSpPr>
        <dsp:cNvPr id="0" name=""/>
        <dsp:cNvSpPr/>
      </dsp:nvSpPr>
      <dsp:spPr>
        <a:xfrm>
          <a:off x="1297415" y="291213"/>
          <a:ext cx="1405299" cy="1433796"/>
        </a:xfrm>
        <a:prstGeom prst="roundRect">
          <a:avLst>
            <a:gd name="adj" fmla="val 5000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 </a:t>
          </a:r>
          <a:endParaRPr lang="en-US" sz="1100" kern="1200" dirty="0"/>
        </a:p>
      </dsp:txBody>
      <dsp:txXfrm rot="16200000">
        <a:off x="850089" y="738540"/>
        <a:ext cx="1175712" cy="281059"/>
      </dsp:txXfrm>
    </dsp:sp>
    <dsp:sp modelId="{737AC19C-2D3B-4DAD-86E8-F9E77F31C55B}">
      <dsp:nvSpPr>
        <dsp:cNvPr id="0" name=""/>
        <dsp:cNvSpPr/>
      </dsp:nvSpPr>
      <dsp:spPr>
        <a:xfrm rot="5400000">
          <a:off x="1198071" y="1430321"/>
          <a:ext cx="210637" cy="179224"/>
        </a:xfrm>
        <a:prstGeom prst="flowChartDecis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8EE814-D7ED-486C-B1F6-06872FBEC68F}">
      <dsp:nvSpPr>
        <dsp:cNvPr id="0" name=""/>
        <dsp:cNvSpPr/>
      </dsp:nvSpPr>
      <dsp:spPr>
        <a:xfrm>
          <a:off x="1563216" y="291213"/>
          <a:ext cx="1046947" cy="1433796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Cumplir los objetivos que se persiguen de manera oportuna</a:t>
          </a:r>
          <a:endParaRPr lang="en-US" sz="1100" kern="1200" dirty="0"/>
        </a:p>
      </dsp:txBody>
      <dsp:txXfrm>
        <a:off x="1563216" y="291213"/>
        <a:ext cx="1046947" cy="1433796"/>
      </dsp:txXfrm>
    </dsp:sp>
    <dsp:sp modelId="{3D485586-6137-438D-8C90-76412D6F2B25}">
      <dsp:nvSpPr>
        <dsp:cNvPr id="0" name=""/>
        <dsp:cNvSpPr/>
      </dsp:nvSpPr>
      <dsp:spPr>
        <a:xfrm>
          <a:off x="2744534" y="291213"/>
          <a:ext cx="1346119" cy="1433796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</dsp:txBody>
      <dsp:txXfrm rot="16200000">
        <a:off x="2291289" y="744458"/>
        <a:ext cx="1175712" cy="269223"/>
      </dsp:txXfrm>
    </dsp:sp>
    <dsp:sp modelId="{627E269C-8EF0-4AC0-B2A3-1B6B35F76AE2}">
      <dsp:nvSpPr>
        <dsp:cNvPr id="0" name=""/>
        <dsp:cNvSpPr/>
      </dsp:nvSpPr>
      <dsp:spPr>
        <a:xfrm rot="5400000">
          <a:off x="2645189" y="1430321"/>
          <a:ext cx="210637" cy="179224"/>
        </a:xfrm>
        <a:prstGeom prst="diamond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1FF2E5-A70F-4E10-98AE-A8D1B0FE7C01}">
      <dsp:nvSpPr>
        <dsp:cNvPr id="0" name=""/>
        <dsp:cNvSpPr/>
      </dsp:nvSpPr>
      <dsp:spPr>
        <a:xfrm>
          <a:off x="3002789" y="291213"/>
          <a:ext cx="1002858" cy="1433796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 smtClean="0">
            <a:latin typeface="Calibri" panose="020F0502020204030204" pitchFamily="34" charset="0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 smtClean="0">
            <a:latin typeface="Calibri" panose="020F0502020204030204" pitchFamily="34" charset="0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Sin actos de corrupción </a:t>
          </a:r>
          <a:endParaRPr lang="es-MX" sz="1100" kern="1200" dirty="0" smtClean="0"/>
        </a:p>
      </dsp:txBody>
      <dsp:txXfrm>
        <a:off x="3002789" y="291213"/>
        <a:ext cx="1002858" cy="1433796"/>
      </dsp:txXfrm>
    </dsp:sp>
    <dsp:sp modelId="{C34B53CF-3A31-483A-8F0E-EA5C00CFB8AD}">
      <dsp:nvSpPr>
        <dsp:cNvPr id="0" name=""/>
        <dsp:cNvSpPr/>
      </dsp:nvSpPr>
      <dsp:spPr>
        <a:xfrm>
          <a:off x="4132472" y="274022"/>
          <a:ext cx="1469234" cy="1433796"/>
        </a:xfrm>
        <a:prstGeom prst="roundRect">
          <a:avLst>
            <a:gd name="adj" fmla="val 5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</dsp:txBody>
      <dsp:txXfrm rot="16200000">
        <a:off x="3691539" y="714955"/>
        <a:ext cx="1175712" cy="293846"/>
      </dsp:txXfrm>
    </dsp:sp>
    <dsp:sp modelId="{70AD6F6F-472E-4EFF-9607-B3380AF6F02F}">
      <dsp:nvSpPr>
        <dsp:cNvPr id="0" name=""/>
        <dsp:cNvSpPr/>
      </dsp:nvSpPr>
      <dsp:spPr>
        <a:xfrm rot="5400000">
          <a:off x="4033127" y="1430321"/>
          <a:ext cx="210637" cy="179224"/>
        </a:xfrm>
        <a:prstGeom prst="flowChartDecis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888F51-1D53-4BBB-99E7-EC7E3A4B57DC}">
      <dsp:nvSpPr>
        <dsp:cNvPr id="0" name=""/>
        <dsp:cNvSpPr/>
      </dsp:nvSpPr>
      <dsp:spPr>
        <a:xfrm>
          <a:off x="4406425" y="274022"/>
          <a:ext cx="1094579" cy="1433796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Acceso de manera oportuna, clara y completa a la información relativa al procedimiento de contratación</a:t>
          </a:r>
          <a:r>
            <a:rPr lang="es-ES" sz="11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es-MX" sz="1100" kern="1200" dirty="0" smtClean="0"/>
        </a:p>
      </dsp:txBody>
      <dsp:txXfrm>
        <a:off x="4406425" y="274022"/>
        <a:ext cx="1094579" cy="1433796"/>
      </dsp:txXfrm>
    </dsp:sp>
    <dsp:sp modelId="{9B3D947B-DE1E-4A97-A1B1-F4395455D580}">
      <dsp:nvSpPr>
        <dsp:cNvPr id="0" name=""/>
        <dsp:cNvSpPr/>
      </dsp:nvSpPr>
      <dsp:spPr>
        <a:xfrm>
          <a:off x="5643526" y="291213"/>
          <a:ext cx="1194830" cy="1433796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</dsp:txBody>
      <dsp:txXfrm rot="16200000">
        <a:off x="5175152" y="759587"/>
        <a:ext cx="1175712" cy="238966"/>
      </dsp:txXfrm>
    </dsp:sp>
    <dsp:sp modelId="{09802D25-8B61-46D9-9B96-3637CB90C3B3}">
      <dsp:nvSpPr>
        <dsp:cNvPr id="0" name=""/>
        <dsp:cNvSpPr/>
      </dsp:nvSpPr>
      <dsp:spPr>
        <a:xfrm rot="5400000">
          <a:off x="5544181" y="1430321"/>
          <a:ext cx="210637" cy="179224"/>
        </a:xfrm>
        <a:prstGeom prst="flowChartDecis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0AF780-B6EB-4511-8B7A-E3D515F67A8D}">
      <dsp:nvSpPr>
        <dsp:cNvPr id="0" name=""/>
        <dsp:cNvSpPr/>
      </dsp:nvSpPr>
      <dsp:spPr>
        <a:xfrm>
          <a:off x="5882492" y="291213"/>
          <a:ext cx="890148" cy="1433796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Uso racional de recursos </a:t>
          </a:r>
        </a:p>
      </dsp:txBody>
      <dsp:txXfrm>
        <a:off x="5882492" y="291213"/>
        <a:ext cx="890148" cy="1433796"/>
      </dsp:txXfrm>
    </dsp:sp>
    <dsp:sp modelId="{407E129D-4B30-4A68-8054-5464E6AAF018}">
      <dsp:nvSpPr>
        <dsp:cNvPr id="0" name=""/>
        <dsp:cNvSpPr/>
      </dsp:nvSpPr>
      <dsp:spPr>
        <a:xfrm>
          <a:off x="6880175" y="291213"/>
          <a:ext cx="1398142" cy="1433796"/>
        </a:xfrm>
        <a:prstGeom prst="roundRect">
          <a:avLst>
            <a:gd name="adj" fmla="val 5000"/>
          </a:avLst>
        </a:prstGeom>
        <a:solidFill>
          <a:srgbClr val="008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</dsp:txBody>
      <dsp:txXfrm rot="16200000">
        <a:off x="6432133" y="739256"/>
        <a:ext cx="1175712" cy="279628"/>
      </dsp:txXfrm>
    </dsp:sp>
    <dsp:sp modelId="{001863FF-3884-47AE-9BCB-F99E3FBB7508}">
      <dsp:nvSpPr>
        <dsp:cNvPr id="0" name=""/>
        <dsp:cNvSpPr/>
      </dsp:nvSpPr>
      <dsp:spPr>
        <a:xfrm rot="5400000">
          <a:off x="6780830" y="1430321"/>
          <a:ext cx="210637" cy="179224"/>
        </a:xfrm>
        <a:prstGeom prst="flowChartDecis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524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DBB3D8-DA91-44FC-BE9B-0B304F8C9C0F}">
      <dsp:nvSpPr>
        <dsp:cNvPr id="0" name=""/>
        <dsp:cNvSpPr/>
      </dsp:nvSpPr>
      <dsp:spPr>
        <a:xfrm>
          <a:off x="7145063" y="291213"/>
          <a:ext cx="1041616" cy="1433796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Sin otorgar condiciones ventajosas, ni limitar la libre participación</a:t>
          </a:r>
        </a:p>
      </dsp:txBody>
      <dsp:txXfrm>
        <a:off x="7145063" y="291213"/>
        <a:ext cx="1041616" cy="1433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35931-9B11-4A07-A006-E9D4B839A7B7}">
      <dsp:nvSpPr>
        <dsp:cNvPr id="0" name=""/>
        <dsp:cNvSpPr/>
      </dsp:nvSpPr>
      <dsp:spPr>
        <a:xfrm>
          <a:off x="22560" y="200756"/>
          <a:ext cx="975286" cy="7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CE8D0B-BAFE-43F3-B98D-EED43F2170B7}">
      <dsp:nvSpPr>
        <dsp:cNvPr id="0" name=""/>
        <dsp:cNvSpPr/>
      </dsp:nvSpPr>
      <dsp:spPr>
        <a:xfrm>
          <a:off x="377886" y="-742661"/>
          <a:ext cx="1700709" cy="1700709"/>
        </a:xfrm>
        <a:prstGeom prst="leftCircularArrow">
          <a:avLst>
            <a:gd name="adj1" fmla="val 4233"/>
            <a:gd name="adj2" fmla="val 534547"/>
            <a:gd name="adj3" fmla="val 2307154"/>
            <a:gd name="adj4" fmla="val 9021585"/>
            <a:gd name="adj5" fmla="val 493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22C57E-74C4-4276-B78E-54996C4718F6}">
      <dsp:nvSpPr>
        <dsp:cNvPr id="0" name=""/>
        <dsp:cNvSpPr/>
      </dsp:nvSpPr>
      <dsp:spPr>
        <a:xfrm>
          <a:off x="2964" y="244784"/>
          <a:ext cx="1107946" cy="244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Economía</a:t>
          </a:r>
          <a:endParaRPr lang="en-US" sz="1200" kern="1200" dirty="0"/>
        </a:p>
      </dsp:txBody>
      <dsp:txXfrm>
        <a:off x="10136" y="251956"/>
        <a:ext cx="1093602" cy="230541"/>
      </dsp:txXfrm>
    </dsp:sp>
    <dsp:sp modelId="{0DAEADB6-E8CC-4EB3-946D-97B233BFA886}">
      <dsp:nvSpPr>
        <dsp:cNvPr id="0" name=""/>
        <dsp:cNvSpPr/>
      </dsp:nvSpPr>
      <dsp:spPr>
        <a:xfrm>
          <a:off x="1473300" y="288259"/>
          <a:ext cx="975286" cy="72428"/>
        </a:xfrm>
        <a:prstGeom prst="roundRect">
          <a:avLst>
            <a:gd name="adj" fmla="val 10000"/>
          </a:avLst>
        </a:prstGeom>
        <a:solidFill>
          <a:schemeClr val="tx1">
            <a:lumMod val="65000"/>
            <a:lumOff val="35000"/>
            <a:alpha val="9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47E8CE-99D9-4A59-A391-2F7EE9E7EDC6}">
      <dsp:nvSpPr>
        <dsp:cNvPr id="0" name=""/>
        <dsp:cNvSpPr/>
      </dsp:nvSpPr>
      <dsp:spPr>
        <a:xfrm>
          <a:off x="1830402" y="-398399"/>
          <a:ext cx="1736614" cy="1736614"/>
        </a:xfrm>
        <a:prstGeom prst="circularArrow">
          <a:avLst>
            <a:gd name="adj1" fmla="val 4145"/>
            <a:gd name="adj2" fmla="val 522381"/>
            <a:gd name="adj3" fmla="val 19268382"/>
            <a:gd name="adj4" fmla="val 12541784"/>
            <a:gd name="adj5" fmla="val 4836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10D5A6-4158-4846-B8C6-25FD82C75CA4}">
      <dsp:nvSpPr>
        <dsp:cNvPr id="0" name=""/>
        <dsp:cNvSpPr/>
      </dsp:nvSpPr>
      <dsp:spPr>
        <a:xfrm>
          <a:off x="1453704" y="86393"/>
          <a:ext cx="1107946" cy="244885"/>
        </a:xfrm>
        <a:prstGeom prst="roundRect">
          <a:avLst>
            <a:gd name="adj" fmla="val 10000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Eficacia</a:t>
          </a:r>
          <a:endParaRPr lang="en-US" sz="1200" kern="1200" dirty="0"/>
        </a:p>
      </dsp:txBody>
      <dsp:txXfrm>
        <a:off x="1460876" y="93565"/>
        <a:ext cx="1093602" cy="230541"/>
      </dsp:txXfrm>
    </dsp:sp>
    <dsp:sp modelId="{5EA8D25E-306E-42C8-8122-60AA5803070D}">
      <dsp:nvSpPr>
        <dsp:cNvPr id="0" name=""/>
        <dsp:cNvSpPr/>
      </dsp:nvSpPr>
      <dsp:spPr>
        <a:xfrm>
          <a:off x="2924039" y="200756"/>
          <a:ext cx="975286" cy="7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F4B960-F48F-40C2-9E33-92AD6AE39FA2}">
      <dsp:nvSpPr>
        <dsp:cNvPr id="0" name=""/>
        <dsp:cNvSpPr/>
      </dsp:nvSpPr>
      <dsp:spPr>
        <a:xfrm>
          <a:off x="3279365" y="-742661"/>
          <a:ext cx="1700709" cy="1700709"/>
        </a:xfrm>
        <a:prstGeom prst="leftCircularArrow">
          <a:avLst>
            <a:gd name="adj1" fmla="val 4233"/>
            <a:gd name="adj2" fmla="val 534547"/>
            <a:gd name="adj3" fmla="val 2307154"/>
            <a:gd name="adj4" fmla="val 9021585"/>
            <a:gd name="adj5" fmla="val 493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6DDDB0-DD2A-492E-BFC4-0EF8C437468C}">
      <dsp:nvSpPr>
        <dsp:cNvPr id="0" name=""/>
        <dsp:cNvSpPr/>
      </dsp:nvSpPr>
      <dsp:spPr>
        <a:xfrm>
          <a:off x="2904443" y="244784"/>
          <a:ext cx="1107946" cy="244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Honradez</a:t>
          </a:r>
          <a:endParaRPr lang="en-US" sz="1200" kern="1200" dirty="0"/>
        </a:p>
      </dsp:txBody>
      <dsp:txXfrm>
        <a:off x="2911615" y="251956"/>
        <a:ext cx="1093602" cy="230541"/>
      </dsp:txXfrm>
    </dsp:sp>
    <dsp:sp modelId="{A3F30652-C605-4E25-800D-55BAF4462775}">
      <dsp:nvSpPr>
        <dsp:cNvPr id="0" name=""/>
        <dsp:cNvSpPr/>
      </dsp:nvSpPr>
      <dsp:spPr>
        <a:xfrm>
          <a:off x="4374779" y="288259"/>
          <a:ext cx="975286" cy="72428"/>
        </a:xfrm>
        <a:prstGeom prst="roundRect">
          <a:avLst>
            <a:gd name="adj" fmla="val 10000"/>
          </a:avLst>
        </a:prstGeom>
        <a:solidFill>
          <a:schemeClr val="bg2">
            <a:lumMod val="50000"/>
            <a:alpha val="90000"/>
          </a:schemeClr>
        </a:solidFill>
        <a:ln w="9525" cap="flat" cmpd="sng" algn="ctr">
          <a:solidFill>
            <a:schemeClr val="bg2">
              <a:lumMod val="2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57BCAB-579F-4BB5-BD04-A7D5471CEDF2}">
      <dsp:nvSpPr>
        <dsp:cNvPr id="0" name=""/>
        <dsp:cNvSpPr/>
      </dsp:nvSpPr>
      <dsp:spPr>
        <a:xfrm>
          <a:off x="4731881" y="-398399"/>
          <a:ext cx="1736614" cy="1736614"/>
        </a:xfrm>
        <a:prstGeom prst="circularArrow">
          <a:avLst>
            <a:gd name="adj1" fmla="val 4145"/>
            <a:gd name="adj2" fmla="val 522381"/>
            <a:gd name="adj3" fmla="val 19268382"/>
            <a:gd name="adj4" fmla="val 12541784"/>
            <a:gd name="adj5" fmla="val 4836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E38971-BB39-49F8-83FB-512D2EF5742A}">
      <dsp:nvSpPr>
        <dsp:cNvPr id="0" name=""/>
        <dsp:cNvSpPr/>
      </dsp:nvSpPr>
      <dsp:spPr>
        <a:xfrm>
          <a:off x="4355182" y="86393"/>
          <a:ext cx="1107946" cy="24488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Transparencia</a:t>
          </a:r>
          <a:endParaRPr lang="en-US" sz="1200" kern="1200" dirty="0"/>
        </a:p>
      </dsp:txBody>
      <dsp:txXfrm>
        <a:off x="4362354" y="93565"/>
        <a:ext cx="1093602" cy="230541"/>
      </dsp:txXfrm>
    </dsp:sp>
    <dsp:sp modelId="{3EC73B93-E6E5-4A8E-93AF-890B4FBCDD7F}">
      <dsp:nvSpPr>
        <dsp:cNvPr id="0" name=""/>
        <dsp:cNvSpPr/>
      </dsp:nvSpPr>
      <dsp:spPr>
        <a:xfrm>
          <a:off x="5825518" y="200756"/>
          <a:ext cx="975286" cy="7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659A60-3EF3-4E29-A131-CA4FBC364D02}">
      <dsp:nvSpPr>
        <dsp:cNvPr id="0" name=""/>
        <dsp:cNvSpPr/>
      </dsp:nvSpPr>
      <dsp:spPr>
        <a:xfrm>
          <a:off x="6180843" y="-742661"/>
          <a:ext cx="1700709" cy="1700709"/>
        </a:xfrm>
        <a:prstGeom prst="leftCircularArrow">
          <a:avLst>
            <a:gd name="adj1" fmla="val 4233"/>
            <a:gd name="adj2" fmla="val 534547"/>
            <a:gd name="adj3" fmla="val 2307154"/>
            <a:gd name="adj4" fmla="val 9021585"/>
            <a:gd name="adj5" fmla="val 493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36E5BA-239D-485B-A7B4-5C010F8C45CC}">
      <dsp:nvSpPr>
        <dsp:cNvPr id="0" name=""/>
        <dsp:cNvSpPr/>
      </dsp:nvSpPr>
      <dsp:spPr>
        <a:xfrm>
          <a:off x="5805922" y="244784"/>
          <a:ext cx="1107946" cy="244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Eficiencia</a:t>
          </a:r>
          <a:endParaRPr lang="en-US" sz="1200" kern="1200" dirty="0"/>
        </a:p>
      </dsp:txBody>
      <dsp:txXfrm>
        <a:off x="5813094" y="251956"/>
        <a:ext cx="1093602" cy="230541"/>
      </dsp:txXfrm>
    </dsp:sp>
    <dsp:sp modelId="{C3CCF7BB-BB40-4833-B6BF-BE6EDCB18936}">
      <dsp:nvSpPr>
        <dsp:cNvPr id="0" name=""/>
        <dsp:cNvSpPr/>
      </dsp:nvSpPr>
      <dsp:spPr>
        <a:xfrm>
          <a:off x="7276257" y="288259"/>
          <a:ext cx="975286" cy="72428"/>
        </a:xfrm>
        <a:prstGeom prst="roundRect">
          <a:avLst>
            <a:gd name="adj" fmla="val 10000"/>
          </a:avLst>
        </a:prstGeom>
        <a:solidFill>
          <a:schemeClr val="bg1">
            <a:lumMod val="50000"/>
            <a:alpha val="9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7B4CAF-2661-457C-B0B1-F4D34B0D66ED}">
      <dsp:nvSpPr>
        <dsp:cNvPr id="0" name=""/>
        <dsp:cNvSpPr/>
      </dsp:nvSpPr>
      <dsp:spPr>
        <a:xfrm>
          <a:off x="7256661" y="86393"/>
          <a:ext cx="1107946" cy="244885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Imparcialidad</a:t>
          </a:r>
          <a:endParaRPr lang="en-US" sz="1200" kern="1200" dirty="0"/>
        </a:p>
      </dsp:txBody>
      <dsp:txXfrm>
        <a:off x="7263833" y="93565"/>
        <a:ext cx="1093602" cy="2305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445AD-7927-4833-8886-6E7AC877C764}">
      <dsp:nvSpPr>
        <dsp:cNvPr id="0" name=""/>
        <dsp:cNvSpPr/>
      </dsp:nvSpPr>
      <dsp:spPr>
        <a:xfrm>
          <a:off x="382800" y="2130511"/>
          <a:ext cx="487792" cy="120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3896" y="0"/>
              </a:lnTo>
              <a:lnTo>
                <a:pt x="243896" y="1202587"/>
              </a:lnTo>
              <a:lnTo>
                <a:pt x="487792" y="1202587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94253" y="2699361"/>
        <a:ext cx="64887" cy="64887"/>
      </dsp:txXfrm>
    </dsp:sp>
    <dsp:sp modelId="{87CFDD99-6089-4EC7-B9B0-389D605FB6FD}">
      <dsp:nvSpPr>
        <dsp:cNvPr id="0" name=""/>
        <dsp:cNvSpPr/>
      </dsp:nvSpPr>
      <dsp:spPr>
        <a:xfrm>
          <a:off x="382800" y="816782"/>
          <a:ext cx="479295" cy="1313729"/>
        </a:xfrm>
        <a:custGeom>
          <a:avLst/>
          <a:gdLst/>
          <a:ahLst/>
          <a:cxnLst/>
          <a:rect l="0" t="0" r="0" b="0"/>
          <a:pathLst>
            <a:path>
              <a:moveTo>
                <a:pt x="0" y="1313729"/>
              </a:moveTo>
              <a:lnTo>
                <a:pt x="239647" y="1313729"/>
              </a:lnTo>
              <a:lnTo>
                <a:pt x="239647" y="0"/>
              </a:lnTo>
              <a:lnTo>
                <a:pt x="479295" y="0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87487" y="1438686"/>
        <a:ext cx="69921" cy="69921"/>
      </dsp:txXfrm>
    </dsp:sp>
    <dsp:sp modelId="{F34A3B84-1D09-4C5B-9285-3C0891A2CCF4}">
      <dsp:nvSpPr>
        <dsp:cNvPr id="0" name=""/>
        <dsp:cNvSpPr/>
      </dsp:nvSpPr>
      <dsp:spPr>
        <a:xfrm rot="16200000">
          <a:off x="-1939111" y="1939111"/>
          <a:ext cx="4261023" cy="382800"/>
        </a:xfrm>
        <a:prstGeom prst="rect">
          <a:avLst/>
        </a:prstGeom>
        <a:solidFill>
          <a:srgbClr val="008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Objetivos</a:t>
          </a:r>
          <a:endParaRPr lang="es-MX" sz="2800" kern="1200" dirty="0"/>
        </a:p>
      </dsp:txBody>
      <dsp:txXfrm>
        <a:off x="-1939111" y="1939111"/>
        <a:ext cx="4261023" cy="382800"/>
      </dsp:txXfrm>
    </dsp:sp>
    <dsp:sp modelId="{001DB6F6-0147-4589-914D-FE5CA6343D0F}">
      <dsp:nvSpPr>
        <dsp:cNvPr id="0" name=""/>
        <dsp:cNvSpPr/>
      </dsp:nvSpPr>
      <dsp:spPr>
        <a:xfrm>
          <a:off x="862095" y="9142"/>
          <a:ext cx="2359146" cy="1615278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92075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s-MX" sz="1600" kern="1200" dirty="0" smtClean="0"/>
            <a:t>Propiciar la obtención de bienes, servicios y obras con el mejor precio, calidad, financiamiento y oportunidad.</a:t>
          </a:r>
        </a:p>
      </dsp:txBody>
      <dsp:txXfrm>
        <a:off x="862095" y="9142"/>
        <a:ext cx="2359146" cy="1615278"/>
      </dsp:txXfrm>
    </dsp:sp>
    <dsp:sp modelId="{D6F08D1E-B97E-4A64-9AB6-2735EE0DC5B1}">
      <dsp:nvSpPr>
        <dsp:cNvPr id="0" name=""/>
        <dsp:cNvSpPr/>
      </dsp:nvSpPr>
      <dsp:spPr>
        <a:xfrm>
          <a:off x="870593" y="2692681"/>
          <a:ext cx="7307348" cy="1280835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92075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Contribuir al cumplimiento de objetivos de otras políticas públicas, como las de crecimiento sustentable; desarrollo de las micro, pequeñas y medianas empresas; innovación; equidad de género; fomento al empleo.</a:t>
          </a:r>
          <a:endParaRPr lang="es-MX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593" y="2692681"/>
        <a:ext cx="7307348" cy="12808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31DD2-0FF8-464B-BA08-D4E8AB26778F}">
      <dsp:nvSpPr>
        <dsp:cNvPr id="0" name=""/>
        <dsp:cNvSpPr/>
      </dsp:nvSpPr>
      <dsp:spPr>
        <a:xfrm>
          <a:off x="1390864" y="648069"/>
          <a:ext cx="1089148" cy="379863"/>
        </a:xfrm>
        <a:prstGeom prst="roundRect">
          <a:avLst>
            <a:gd name="adj" fmla="val 10000"/>
          </a:avLst>
        </a:prstGeom>
        <a:solidFill>
          <a:srgbClr val="008000">
            <a:alpha val="90000"/>
          </a:srgb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cap="none" spc="0" dirty="0" smtClean="0">
              <a:ln w="11430"/>
              <a:solidFill>
                <a:schemeClr val="bg1"/>
              </a:solidFill>
              <a:effectLst/>
              <a:latin typeface="+mn-lt"/>
              <a:ea typeface="MS UI Gothic" pitchFamily="34" charset="-128"/>
            </a:rPr>
            <a:t>Primario</a:t>
          </a:r>
          <a:endParaRPr lang="es-MX" sz="1400" b="1" kern="1200" cap="none" spc="0" dirty="0">
            <a:ln w="11430"/>
            <a:solidFill>
              <a:schemeClr val="bg1"/>
            </a:solidFill>
            <a:effectLst/>
            <a:latin typeface="+mn-lt"/>
            <a:ea typeface="MS UI Gothic" pitchFamily="34" charset="-128"/>
          </a:endParaRPr>
        </a:p>
      </dsp:txBody>
      <dsp:txXfrm>
        <a:off x="1401990" y="659195"/>
        <a:ext cx="1066896" cy="357611"/>
      </dsp:txXfrm>
    </dsp:sp>
    <dsp:sp modelId="{2986101C-50CB-4111-8BD0-161A5E591541}">
      <dsp:nvSpPr>
        <dsp:cNvPr id="0" name=""/>
        <dsp:cNvSpPr/>
      </dsp:nvSpPr>
      <dsp:spPr>
        <a:xfrm>
          <a:off x="4752535" y="648069"/>
          <a:ext cx="1089148" cy="379863"/>
        </a:xfrm>
        <a:prstGeom prst="roundRect">
          <a:avLst>
            <a:gd name="adj" fmla="val 10000"/>
          </a:avLst>
        </a:prstGeom>
        <a:solidFill>
          <a:srgbClr val="008000">
            <a:alpha val="90000"/>
          </a:srgb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cap="none" spc="0" dirty="0" smtClean="0">
              <a:ln w="11430"/>
              <a:solidFill>
                <a:schemeClr val="bg1"/>
              </a:solidFill>
              <a:effectLst/>
              <a:latin typeface="+mn-lt"/>
              <a:ea typeface="MS UI Gothic" pitchFamily="34" charset="-128"/>
            </a:rPr>
            <a:t>Secundarios</a:t>
          </a:r>
          <a:endParaRPr lang="es-MX" sz="1400" b="1" kern="1200" cap="none" spc="0" dirty="0">
            <a:ln w="11430"/>
            <a:solidFill>
              <a:schemeClr val="bg1"/>
            </a:solidFill>
            <a:effectLst/>
            <a:latin typeface="+mn-lt"/>
            <a:ea typeface="MS UI Gothic" pitchFamily="34" charset="-128"/>
          </a:endParaRPr>
        </a:p>
      </dsp:txBody>
      <dsp:txXfrm>
        <a:off x="4763661" y="659195"/>
        <a:ext cx="1066896" cy="357611"/>
      </dsp:txXfrm>
    </dsp:sp>
    <dsp:sp modelId="{4F4AC4D8-EAB4-497A-9F3E-3D70CB49EEE8}">
      <dsp:nvSpPr>
        <dsp:cNvPr id="0" name=""/>
        <dsp:cNvSpPr/>
      </dsp:nvSpPr>
      <dsp:spPr>
        <a:xfrm>
          <a:off x="2820913" y="4662521"/>
          <a:ext cx="766885" cy="450046"/>
        </a:xfrm>
        <a:prstGeom prst="triangle">
          <a:avLst/>
        </a:prstGeom>
        <a:solidFill>
          <a:schemeClr val="bg2">
            <a:lumMod val="50000"/>
            <a:alpha val="90000"/>
          </a:schemeClr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681EE8-7DF3-41F9-9E92-13931BA952B7}">
      <dsp:nvSpPr>
        <dsp:cNvPr id="0" name=""/>
        <dsp:cNvSpPr/>
      </dsp:nvSpPr>
      <dsp:spPr>
        <a:xfrm rot="11265901">
          <a:off x="283972" y="4495065"/>
          <a:ext cx="5840766" cy="140709"/>
        </a:xfrm>
        <a:prstGeom prst="rect">
          <a:avLst/>
        </a:prstGeom>
        <a:solidFill>
          <a:schemeClr val="bg2">
            <a:lumMod val="50000"/>
            <a:alpha val="90000"/>
          </a:schemeClr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00291-1496-49C6-9425-3D3125B2A75C}">
      <dsp:nvSpPr>
        <dsp:cNvPr id="0" name=""/>
        <dsp:cNvSpPr/>
      </dsp:nvSpPr>
      <dsp:spPr>
        <a:xfrm rot="514717">
          <a:off x="3344672" y="4163441"/>
          <a:ext cx="2757455" cy="474568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Crecimiento sustentable, etc.</a:t>
          </a:r>
          <a:endParaRPr lang="es-MX" sz="1400" kern="1200" dirty="0">
            <a:latin typeface="+mn-lt"/>
            <a:ea typeface="MS UI Gothic" pitchFamily="34" charset="-128"/>
          </a:endParaRPr>
        </a:p>
      </dsp:txBody>
      <dsp:txXfrm>
        <a:off x="3367839" y="4186608"/>
        <a:ext cx="2711121" cy="428234"/>
      </dsp:txXfrm>
    </dsp:sp>
    <dsp:sp modelId="{04245C4B-447D-4D3E-9B5B-0AB332356849}">
      <dsp:nvSpPr>
        <dsp:cNvPr id="0" name=""/>
        <dsp:cNvSpPr/>
      </dsp:nvSpPr>
      <dsp:spPr>
        <a:xfrm rot="540000">
          <a:off x="3416250" y="3585441"/>
          <a:ext cx="2757455" cy="474568"/>
        </a:xfrm>
        <a:prstGeom prst="roundRect">
          <a:avLst/>
        </a:prstGeom>
        <a:solidFill>
          <a:srgbClr val="FD582B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Desarrollo de las micro, pequeñas y medianas empresas</a:t>
          </a:r>
          <a:endParaRPr lang="es-MX" sz="1400" kern="1200" dirty="0" smtClean="0">
            <a:latin typeface="+mn-lt"/>
            <a:ea typeface="MS UI Gothic" pitchFamily="34" charset="-128"/>
          </a:endParaRPr>
        </a:p>
      </dsp:txBody>
      <dsp:txXfrm>
        <a:off x="3439417" y="3608608"/>
        <a:ext cx="2711121" cy="428234"/>
      </dsp:txXfrm>
    </dsp:sp>
    <dsp:sp modelId="{CC4ED027-5FDE-499E-8074-3C4FD1E566EB}">
      <dsp:nvSpPr>
        <dsp:cNvPr id="0" name=""/>
        <dsp:cNvSpPr/>
      </dsp:nvSpPr>
      <dsp:spPr>
        <a:xfrm rot="540000">
          <a:off x="3488877" y="3021072"/>
          <a:ext cx="2757455" cy="474568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Innovación</a:t>
          </a:r>
          <a:endParaRPr lang="es-MX" sz="1400" kern="1200" dirty="0" smtClean="0">
            <a:latin typeface="+mn-lt"/>
            <a:ea typeface="MS UI Gothic" pitchFamily="34" charset="-128"/>
          </a:endParaRPr>
        </a:p>
      </dsp:txBody>
      <dsp:txXfrm>
        <a:off x="3512044" y="3044239"/>
        <a:ext cx="2711121" cy="428234"/>
      </dsp:txXfrm>
    </dsp:sp>
    <dsp:sp modelId="{E645EF2C-4E01-407C-9370-67EBECBEC2E3}">
      <dsp:nvSpPr>
        <dsp:cNvPr id="0" name=""/>
        <dsp:cNvSpPr/>
      </dsp:nvSpPr>
      <dsp:spPr>
        <a:xfrm rot="540000" flipH="1">
          <a:off x="3584658" y="2445005"/>
          <a:ext cx="2757455" cy="474568"/>
        </a:xfrm>
        <a:prstGeom prst="roundRect">
          <a:avLst/>
        </a:prstGeom>
        <a:solidFill>
          <a:srgbClr val="F541DB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latin typeface="+mn-lt"/>
              <a:ea typeface="MS UI Gothic" pitchFamily="34" charset="-128"/>
            </a:rPr>
            <a:t>Equidad de género</a:t>
          </a:r>
        </a:p>
      </dsp:txBody>
      <dsp:txXfrm>
        <a:off x="3607825" y="2468172"/>
        <a:ext cx="2711121" cy="428234"/>
      </dsp:txXfrm>
    </dsp:sp>
    <dsp:sp modelId="{C2944C80-6B43-43F8-AE50-0233D59850FD}">
      <dsp:nvSpPr>
        <dsp:cNvPr id="0" name=""/>
        <dsp:cNvSpPr/>
      </dsp:nvSpPr>
      <dsp:spPr>
        <a:xfrm rot="540000">
          <a:off x="524207" y="3767601"/>
          <a:ext cx="2757455" cy="474568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+mn-lt"/>
              <a:ea typeface="MS UI Gothic" pitchFamily="34" charset="-128"/>
            </a:rPr>
            <a:t>Transparencia</a:t>
          </a:r>
        </a:p>
      </dsp:txBody>
      <dsp:txXfrm>
        <a:off x="547374" y="3790768"/>
        <a:ext cx="2711121" cy="428234"/>
      </dsp:txXfrm>
    </dsp:sp>
    <dsp:sp modelId="{C0D5D85D-FF49-4858-9BF0-CCEF1886DA3C}">
      <dsp:nvSpPr>
        <dsp:cNvPr id="0" name=""/>
        <dsp:cNvSpPr/>
      </dsp:nvSpPr>
      <dsp:spPr>
        <a:xfrm rot="540000">
          <a:off x="524207" y="3220130"/>
          <a:ext cx="2757455" cy="474568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+mn-lt"/>
              <a:ea typeface="MS UI Gothic" pitchFamily="34" charset="-128"/>
            </a:rPr>
            <a:t>Eficiencia </a:t>
          </a:r>
          <a:endParaRPr lang="es-MX" sz="1400" kern="1200" dirty="0">
            <a:latin typeface="+mn-lt"/>
            <a:ea typeface="MS UI Gothic" pitchFamily="34" charset="-128"/>
          </a:endParaRPr>
        </a:p>
      </dsp:txBody>
      <dsp:txXfrm>
        <a:off x="547374" y="3243297"/>
        <a:ext cx="2711121" cy="428234"/>
      </dsp:txXfrm>
    </dsp:sp>
    <dsp:sp modelId="{FBB16D07-1D4F-418E-8256-4C27643F55F2}">
      <dsp:nvSpPr>
        <dsp:cNvPr id="0" name=""/>
        <dsp:cNvSpPr/>
      </dsp:nvSpPr>
      <dsp:spPr>
        <a:xfrm rot="540000">
          <a:off x="524207" y="2649928"/>
          <a:ext cx="2757455" cy="474568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+mn-lt"/>
              <a:ea typeface="MS UI Gothic" pitchFamily="34" charset="-128"/>
            </a:rPr>
            <a:t>Eficacia</a:t>
          </a:r>
        </a:p>
      </dsp:txBody>
      <dsp:txXfrm>
        <a:off x="547374" y="2673095"/>
        <a:ext cx="2711121" cy="428234"/>
      </dsp:txXfrm>
    </dsp:sp>
    <dsp:sp modelId="{10ECEC5A-346E-468F-8006-75CF671CD120}">
      <dsp:nvSpPr>
        <dsp:cNvPr id="0" name=""/>
        <dsp:cNvSpPr/>
      </dsp:nvSpPr>
      <dsp:spPr>
        <a:xfrm rot="540000">
          <a:off x="524207" y="2100121"/>
          <a:ext cx="2757455" cy="474568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+mn-lt"/>
              <a:ea typeface="MS UI Gothic" pitchFamily="34" charset="-128"/>
            </a:rPr>
            <a:t>Calidad</a:t>
          </a:r>
        </a:p>
      </dsp:txBody>
      <dsp:txXfrm>
        <a:off x="547374" y="2123288"/>
        <a:ext cx="2711121" cy="4282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0ED88-0654-471C-93D1-CE773C14C352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4B7A3-684A-496D-84A2-3BD1173D05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4B7A3-684A-496D-84A2-3BD1173D05D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2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467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397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077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69273" y="116632"/>
            <a:ext cx="8967223" cy="662473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96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05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127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238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919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060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428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CC9D2-4B60-405D-894F-D64DB8AB774C}" type="datetimeFigureOut">
              <a:rPr lang="es-MX" smtClean="0"/>
              <a:t>26/10/2015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7891-1C9E-4056-9F4A-5B5784330D2E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81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24.jpg"/><Relationship Id="rId4" Type="http://schemas.openxmlformats.org/officeDocument/2006/relationships/diagramLayout" Target="../diagrams/layout6.xml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0.jpg"/><Relationship Id="rId17" Type="http://schemas.openxmlformats.org/officeDocument/2006/relationships/image" Target="../media/image15.jpeg"/><Relationship Id="rId2" Type="http://schemas.openxmlformats.org/officeDocument/2006/relationships/image" Target="../media/image2.jp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4" y="548680"/>
            <a:ext cx="3524250" cy="1190625"/>
          </a:xfrm>
          <a:prstGeom prst="rect">
            <a:avLst/>
          </a:prstGeom>
        </p:spPr>
      </p:pic>
      <p:sp>
        <p:nvSpPr>
          <p:cNvPr id="10" name="1 CuadroTexto"/>
          <p:cNvSpPr txBox="1"/>
          <p:nvPr/>
        </p:nvSpPr>
        <p:spPr>
          <a:xfrm>
            <a:off x="323528" y="6165304"/>
            <a:ext cx="1484702" cy="33855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 2015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75656" y="1988840"/>
            <a:ext cx="6552728" cy="1200329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Vínculos entre las contrataciones públicas y otras políticas públicas. </a:t>
            </a:r>
          </a:p>
          <a:p>
            <a:pPr algn="ctr"/>
            <a:r>
              <a:rPr lang="es-MX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Caso de México 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148064" y="4958533"/>
            <a:ext cx="35274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Lic. Alejandro Luna Ramos</a:t>
            </a:r>
            <a:endParaRPr lang="es-MX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MX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Titular de la Unidad de Política de Contrataciones Públicas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MX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Subsecretaría de Responsabilidades Administrativas y Contrataciones Públicas</a:t>
            </a:r>
            <a:endParaRPr lang="es-ES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1460" y="3446130"/>
            <a:ext cx="8981078" cy="830997"/>
          </a:xfrm>
          <a:prstGeom prst="rect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1"/>
          </a:gra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XI Conferencia Anual sobre Compras Gubernamentales </a:t>
            </a:r>
            <a:endParaRPr lang="es-MX" sz="2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MX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las Américas</a:t>
            </a:r>
          </a:p>
        </p:txBody>
      </p:sp>
    </p:spTree>
    <p:extLst>
      <p:ext uri="{BB962C8B-B14F-4D97-AF65-F5344CB8AC3E}">
        <p14:creationId xmlns:p14="http://schemas.microsoft.com/office/powerpoint/2010/main" val="5356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1071881"/>
            <a:ext cx="8568952" cy="5351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requerida.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71" y="28853"/>
            <a:ext cx="1296144" cy="1010380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676335983"/>
              </p:ext>
            </p:extLst>
          </p:nvPr>
        </p:nvGraphicFramePr>
        <p:xfrm>
          <a:off x="-2257776" y="1460752"/>
          <a:ext cx="9145016" cy="505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ángulo 7"/>
          <p:cNvSpPr/>
          <p:nvPr/>
        </p:nvSpPr>
        <p:spPr>
          <a:xfrm>
            <a:off x="443647" y="-77995"/>
            <a:ext cx="7056784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Objetivos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secundarios de la </a:t>
            </a: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Política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de contrataciones públicas en México	</a:t>
            </a:r>
            <a:endParaRPr lang="es-MX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952693" y="1076899"/>
            <a:ext cx="54293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LEY PARA EL DESARROLLO DE LA COMPETITIVIDAD DE LA MICRO, PEQUEÑA Y MEDIANA EMPRESA</a:t>
            </a:r>
            <a:endParaRPr lang="en-US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240725" y="1658169"/>
            <a:ext cx="5141328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Comisión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Intersecretarial de Compras y Obras de la Administración Pública Federal a la Micro, Pequeña y Mediana Empresa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131839" y="3543249"/>
            <a:ext cx="5184577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PROGRAMA DE DESARROLLO INNOVADOR 2013-2018</a:t>
            </a:r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419872" y="3972371"/>
            <a:ext cx="4896544" cy="28803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dirty="0">
                <a:solidFill>
                  <a:schemeClr val="bg1"/>
                </a:solidFill>
              </a:rPr>
              <a:t>Compras </a:t>
            </a:r>
            <a:r>
              <a:rPr lang="es-MX" dirty="0" smtClean="0">
                <a:solidFill>
                  <a:schemeClr val="bg1"/>
                </a:solidFill>
              </a:rPr>
              <a:t>públicas innovadoras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469926" y="4404418"/>
            <a:ext cx="4846490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Meta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2018: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 la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Compra Pública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Innovadora,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represente el 1% del total de contratación pública anual realizada por la APF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195928" y="5124781"/>
            <a:ext cx="6552728" cy="276999"/>
          </a:xfrm>
          <a:prstGeom prst="rect">
            <a:avLst/>
          </a:prstGeom>
          <a:solidFill>
            <a:srgbClr val="0CAC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PROGRAMA ESPECIAL DE PRODUCCIÓN Y CONSUMO SUSTENTABLE 2014-2018.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456749" y="5556841"/>
            <a:ext cx="6336704" cy="27699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dirty="0">
                <a:solidFill>
                  <a:schemeClr val="bg1"/>
                </a:solidFill>
              </a:rPr>
              <a:t>Incrementar las compras públicas sustentables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2240725" y="5988663"/>
            <a:ext cx="6552728" cy="27699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Meta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2018: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6.9% del presupuesto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ejercido por la APF en compras públicas sustentables</a:t>
            </a:r>
          </a:p>
        </p:txBody>
      </p:sp>
      <p:sp>
        <p:nvSpPr>
          <p:cNvPr id="27" name="Flecha abajo 26"/>
          <p:cNvSpPr/>
          <p:nvPr/>
        </p:nvSpPr>
        <p:spPr>
          <a:xfrm>
            <a:off x="5610007" y="3860809"/>
            <a:ext cx="186129" cy="144255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lecha abajo 27"/>
          <p:cNvSpPr/>
          <p:nvPr/>
        </p:nvSpPr>
        <p:spPr>
          <a:xfrm>
            <a:off x="5610007" y="4244273"/>
            <a:ext cx="186129" cy="182045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lecha abajo 28"/>
          <p:cNvSpPr/>
          <p:nvPr/>
        </p:nvSpPr>
        <p:spPr>
          <a:xfrm>
            <a:off x="4601895" y="5445224"/>
            <a:ext cx="186129" cy="159153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lecha abajo 29"/>
          <p:cNvSpPr/>
          <p:nvPr/>
        </p:nvSpPr>
        <p:spPr>
          <a:xfrm>
            <a:off x="4601895" y="5877272"/>
            <a:ext cx="186129" cy="169011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upo 21"/>
          <p:cNvGrpSpPr/>
          <p:nvPr/>
        </p:nvGrpSpPr>
        <p:grpSpPr>
          <a:xfrm>
            <a:off x="2375754" y="3537683"/>
            <a:ext cx="1434701" cy="1440413"/>
            <a:chOff x="3416103" y="3194990"/>
            <a:chExt cx="1166303" cy="1461435"/>
          </a:xfrm>
          <a:solidFill>
            <a:schemeClr val="bg1">
              <a:lumMod val="5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Hexágono 22"/>
            <p:cNvSpPr/>
            <p:nvPr/>
          </p:nvSpPr>
          <p:spPr>
            <a:xfrm rot="5400000">
              <a:off x="3268537" y="3342556"/>
              <a:ext cx="1461435" cy="1166303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Hexágono 4"/>
            <p:cNvSpPr/>
            <p:nvPr/>
          </p:nvSpPr>
          <p:spPr>
            <a:xfrm>
              <a:off x="3458391" y="3356830"/>
              <a:ext cx="1124015" cy="997452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dirty="0" smtClean="0"/>
                <a:t>Innovación</a:t>
              </a:r>
              <a:endParaRPr lang="en-US" sz="1400" b="1" kern="1200" dirty="0"/>
            </a:p>
          </p:txBody>
        </p:sp>
      </p:grpSp>
      <p:sp>
        <p:nvSpPr>
          <p:cNvPr id="26" name="Hexágono 19"/>
          <p:cNvSpPr/>
          <p:nvPr/>
        </p:nvSpPr>
        <p:spPr>
          <a:xfrm rot="5400000">
            <a:off x="786474" y="4839188"/>
            <a:ext cx="1496178" cy="177399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>
            <a:scene3d>
              <a:camera prst="orthographicFront">
                <a:rot lat="300000" lon="21299997" rev="0"/>
              </a:camera>
              <a:lightRig rig="threePt" dir="t"/>
            </a:scene3d>
            <a:flatTx/>
          </a:bodyPr>
          <a:lstStyle/>
          <a:p>
            <a:endParaRPr lang="es-MX" sz="1500" b="1" dirty="0" smtClean="0"/>
          </a:p>
          <a:p>
            <a:r>
              <a:rPr lang="es-MX" sz="1400" b="1" dirty="0" smtClean="0"/>
              <a:t>Sustentabilidad</a:t>
            </a:r>
            <a:endParaRPr lang="en-US" sz="1400" b="1" dirty="0"/>
          </a:p>
        </p:txBody>
      </p:sp>
      <p:sp>
        <p:nvSpPr>
          <p:cNvPr id="47" name="Flecha abajo 46"/>
          <p:cNvSpPr/>
          <p:nvPr/>
        </p:nvSpPr>
        <p:spPr>
          <a:xfrm rot="16200000">
            <a:off x="2161003" y="3902496"/>
            <a:ext cx="334800" cy="4464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lecha abajo 47"/>
          <p:cNvSpPr/>
          <p:nvPr/>
        </p:nvSpPr>
        <p:spPr>
          <a:xfrm>
            <a:off x="1390290" y="4665707"/>
            <a:ext cx="334800" cy="446400"/>
          </a:xfrm>
          <a:prstGeom prst="downArrow">
            <a:avLst>
              <a:gd name="adj1" fmla="val 43419"/>
              <a:gd name="adj2" fmla="val 50000"/>
            </a:avLst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2" name="Grupo 51"/>
          <p:cNvGrpSpPr/>
          <p:nvPr/>
        </p:nvGrpSpPr>
        <p:grpSpPr>
          <a:xfrm>
            <a:off x="7553088" y="1583593"/>
            <a:ext cx="1411400" cy="1557375"/>
            <a:chOff x="7553088" y="1583593"/>
            <a:chExt cx="1411400" cy="1557375"/>
          </a:xfrm>
        </p:grpSpPr>
        <p:pic>
          <p:nvPicPr>
            <p:cNvPr id="49" name="Imagen 4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1559" y="1709280"/>
              <a:ext cx="882929" cy="105951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0" name="Imagen 4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2884" y="2432759"/>
              <a:ext cx="698808" cy="708209"/>
            </a:xfrm>
            <a:prstGeom prst="rect">
              <a:avLst/>
            </a:prstGeom>
          </p:spPr>
        </p:pic>
        <p:pic>
          <p:nvPicPr>
            <p:cNvPr id="51" name="Imagen 5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088" y="1583593"/>
              <a:ext cx="753912" cy="75391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32" name="CuadroTexto 31"/>
          <p:cNvSpPr txBox="1"/>
          <p:nvPr/>
        </p:nvSpPr>
        <p:spPr>
          <a:xfrm>
            <a:off x="2408036" y="2178572"/>
            <a:ext cx="4952016" cy="1200329"/>
          </a:xfrm>
          <a:prstGeom prst="rect">
            <a:avLst/>
          </a:prstGeom>
          <a:solidFill>
            <a:srgbClr val="85CB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just"/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Metas:</a:t>
            </a:r>
          </a:p>
          <a:p>
            <a:pPr algn="just"/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35%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 total de las contrataciones públicas</a:t>
            </a:r>
          </a:p>
          <a:p>
            <a:pPr algn="just"/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50%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 monto total contratado mediante adjudicación directa y/o invitación a cuando menos tres personas en contrataciones de bajo monto ( LAASSP).</a:t>
            </a:r>
          </a:p>
          <a:p>
            <a:pPr algn="just"/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Puntos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s-MX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Mipymes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que producen bienes con innovación tecnológica (LAASSP) y a empresas que subcontraten </a:t>
            </a:r>
            <a:r>
              <a:rPr lang="es-MX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Mipymes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(LOPSRM)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575048" y="1070322"/>
            <a:ext cx="1530155" cy="1496178"/>
            <a:chOff x="3575613" y="3184984"/>
            <a:chExt cx="1917503" cy="1496178"/>
          </a:xfrm>
          <a:solidFill>
            <a:schemeClr val="accent5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" name="Hexágono 19"/>
            <p:cNvSpPr/>
            <p:nvPr/>
          </p:nvSpPr>
          <p:spPr>
            <a:xfrm rot="5400000">
              <a:off x="3786276" y="2974321"/>
              <a:ext cx="1496178" cy="1917503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Hexágono 4"/>
            <p:cNvSpPr/>
            <p:nvPr/>
          </p:nvSpPr>
          <p:spPr>
            <a:xfrm>
              <a:off x="3789945" y="3422909"/>
              <a:ext cx="1488840" cy="997452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400" b="1" dirty="0" smtClean="0"/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dirty="0" smtClean="0"/>
                <a:t>Apoyo </a:t>
              </a:r>
              <a:r>
                <a:rPr lang="es-MX" sz="1400" b="1" dirty="0"/>
                <a:t>a </a:t>
              </a:r>
              <a:r>
                <a:rPr lang="es-MX" sz="1400" b="1" dirty="0" err="1" smtClean="0"/>
                <a:t>Mipymes</a:t>
              </a:r>
              <a:endParaRPr lang="en-US" sz="1400" b="1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b="1" kern="1200" dirty="0"/>
            </a:p>
          </p:txBody>
        </p:sp>
      </p:grpSp>
      <p:sp>
        <p:nvSpPr>
          <p:cNvPr id="46" name="Flecha abajo 45"/>
          <p:cNvSpPr/>
          <p:nvPr/>
        </p:nvSpPr>
        <p:spPr>
          <a:xfrm rot="10800000">
            <a:off x="1341741" y="2413246"/>
            <a:ext cx="333780" cy="4479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9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3105" y="1490131"/>
            <a:ext cx="8568952" cy="5199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</a:t>
            </a:r>
            <a:r>
              <a:rPr lang="es-MX" dirty="0" smtClean="0">
                <a:ea typeface="MS UI Gothic" pitchFamily="34" charset="-128"/>
              </a:rPr>
              <a:t>requerida.myloveConstantino5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36082822"/>
              </p:ext>
            </p:extLst>
          </p:nvPr>
        </p:nvGraphicFramePr>
        <p:xfrm>
          <a:off x="-2257776" y="1460752"/>
          <a:ext cx="9145016" cy="505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/>
          <p:cNvSpPr/>
          <p:nvPr/>
        </p:nvSpPr>
        <p:spPr>
          <a:xfrm>
            <a:off x="431540" y="165673"/>
            <a:ext cx="7056784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Objetivos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secundarios de la P</a:t>
            </a: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olítica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de contrataciones públicas en México	</a:t>
            </a:r>
            <a:endParaRPr lang="es-MX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835696" y="1340768"/>
            <a:ext cx="6624736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LEY GENERAL PARA LA IGUALDAD ENTRE MUJERES Y 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131839" y="2348880"/>
            <a:ext cx="5328593" cy="276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CÓDIGO 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FISCAL DE LA 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FEDERACIÓN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771799" y="3883115"/>
            <a:ext cx="5685365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Programa 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 la Formalización del 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Empleo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61836" y="4213537"/>
            <a:ext cx="4995328" cy="461665"/>
          </a:xfrm>
          <a:prstGeom prst="rect">
            <a:avLst/>
          </a:prstGeom>
          <a:solidFill>
            <a:srgbClr val="DB580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Facilitar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tránsito de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los empleos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informales a un esquema de </a:t>
            </a:r>
            <a:endParaRPr lang="es-MX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formalidad, creando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trabajos dignos y socialmente útiles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907704" y="5528265"/>
            <a:ext cx="6549460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LEY 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PARA LA INCLUSIÓN DE LAS PERSONAS CON 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DISCAPACIDAD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395536" y="2939856"/>
            <a:ext cx="2351851" cy="2108350"/>
            <a:chOff x="2772689" y="1444074"/>
            <a:chExt cx="1919803" cy="210835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Elipse 24"/>
            <p:cNvSpPr/>
            <p:nvPr/>
          </p:nvSpPr>
          <p:spPr>
            <a:xfrm rot="5400000">
              <a:off x="2678416" y="1538347"/>
              <a:ext cx="2108350" cy="191980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Elipse 4"/>
            <p:cNvSpPr/>
            <p:nvPr/>
          </p:nvSpPr>
          <p:spPr>
            <a:xfrm>
              <a:off x="3053838" y="1752835"/>
              <a:ext cx="1357505" cy="14908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b="1" kern="1200" dirty="0" smtClean="0">
                  <a:solidFill>
                    <a:schemeClr val="tx1"/>
                  </a:solidFill>
                  <a:latin typeface="Arial Narrow" pitchFamily="34" charset="0"/>
                </a:rPr>
                <a:t>Política de contrataciones públicas en México</a:t>
              </a:r>
              <a:endParaRPr lang="en-US" sz="1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Flecha abajo 30"/>
          <p:cNvSpPr/>
          <p:nvPr/>
        </p:nvSpPr>
        <p:spPr>
          <a:xfrm rot="10800000">
            <a:off x="1369452" y="2816929"/>
            <a:ext cx="334800" cy="4464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CuadroTexto 38"/>
          <p:cNvSpPr txBox="1"/>
          <p:nvPr/>
        </p:nvSpPr>
        <p:spPr>
          <a:xfrm>
            <a:off x="1843450" y="1772060"/>
            <a:ext cx="6631516" cy="27699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Puntos a </a:t>
            </a:r>
            <a:r>
              <a:rPr lang="es-MX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las empresas que hayan aplicado políticas y prácticas de </a:t>
            </a:r>
            <a:r>
              <a:rPr lang="es-MX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igualdad </a:t>
            </a:r>
            <a:r>
              <a:rPr lang="es-MX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MX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género (LAASSP)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683568" y="1268760"/>
            <a:ext cx="1656184" cy="1496178"/>
            <a:chOff x="3575613" y="3169641"/>
            <a:chExt cx="1917503" cy="1496178"/>
          </a:xfrm>
          <a:solidFill>
            <a:schemeClr val="accent2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" name="Hexágono 19"/>
            <p:cNvSpPr/>
            <p:nvPr/>
          </p:nvSpPr>
          <p:spPr>
            <a:xfrm rot="5400000">
              <a:off x="3786276" y="2958978"/>
              <a:ext cx="1496178" cy="1917503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Hexágono 4"/>
            <p:cNvSpPr/>
            <p:nvPr/>
          </p:nvSpPr>
          <p:spPr>
            <a:xfrm>
              <a:off x="3789945" y="3422909"/>
              <a:ext cx="1488840" cy="997452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400" b="1" dirty="0" smtClean="0"/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dirty="0" smtClean="0"/>
                <a:t>Equidad de Género</a:t>
              </a:r>
              <a:endParaRPr lang="en-US" sz="1400" b="1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b="1" kern="1200" dirty="0"/>
            </a:p>
          </p:txBody>
        </p:sp>
      </p:grpSp>
      <p:sp>
        <p:nvSpPr>
          <p:cNvPr id="40" name="CuadroTexto 39"/>
          <p:cNvSpPr txBox="1"/>
          <p:nvPr/>
        </p:nvSpPr>
        <p:spPr>
          <a:xfrm>
            <a:off x="3225472" y="2747829"/>
            <a:ext cx="527583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444500" indent="96838" algn="just"/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 APF en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ningún caso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contratará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adquisiciones, arrendamientos,</a:t>
            </a:r>
          </a:p>
          <a:p>
            <a:pPr marL="444500" indent="96838" algn="just"/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servicios u obra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pública con particulares que tengan créditos fiscales, incumplan con la presentación de declaraciones fiscales o no estén inscritos en el RFC.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2038766" y="2328214"/>
            <a:ext cx="1745016" cy="1473532"/>
            <a:chOff x="3417175" y="3050895"/>
            <a:chExt cx="1209712" cy="1787241"/>
          </a:xfrm>
          <a:solidFill>
            <a:schemeClr val="tx1">
              <a:lumMod val="85000"/>
              <a:lumOff val="1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9" name="Hexágono 22"/>
            <p:cNvSpPr/>
            <p:nvPr/>
          </p:nvSpPr>
          <p:spPr>
            <a:xfrm rot="5400000">
              <a:off x="3128410" y="3339660"/>
              <a:ext cx="1787241" cy="1209712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Hexágono 4"/>
            <p:cNvSpPr/>
            <p:nvPr/>
          </p:nvSpPr>
          <p:spPr>
            <a:xfrm>
              <a:off x="3417175" y="3440126"/>
              <a:ext cx="1209712" cy="997452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dirty="0" smtClean="0"/>
                <a:t>Reforzamiento a la política fiscal</a:t>
              </a:r>
              <a:endParaRPr lang="en-US" sz="1400" b="1" kern="1200" dirty="0"/>
            </a:p>
          </p:txBody>
        </p:sp>
      </p:grpSp>
      <p:sp>
        <p:nvSpPr>
          <p:cNvPr id="41" name="CuadroTexto 40"/>
          <p:cNvSpPr txBox="1"/>
          <p:nvPr/>
        </p:nvSpPr>
        <p:spPr>
          <a:xfrm>
            <a:off x="3585576" y="4739436"/>
            <a:ext cx="4965284" cy="646331"/>
          </a:xfrm>
          <a:prstGeom prst="rect">
            <a:avLst/>
          </a:prstGeom>
          <a:solidFill>
            <a:srgbClr val="FFE59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just"/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En servicios con uso intensivo de mano de obra, cuyo costo sea del 35% del monto total del contrato, los proveedores comprobarán el cumplimiento de la inscripción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y pago de cuotas al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IMSS de sus trabajadores. 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2093791" y="3895463"/>
            <a:ext cx="1686121" cy="1549761"/>
            <a:chOff x="3417175" y="3050895"/>
            <a:chExt cx="1209712" cy="1787241"/>
          </a:xfr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Hexágono 22"/>
            <p:cNvSpPr/>
            <p:nvPr/>
          </p:nvSpPr>
          <p:spPr>
            <a:xfrm rot="5400000">
              <a:off x="3128410" y="3339660"/>
              <a:ext cx="1787241" cy="1209712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exágono 4"/>
            <p:cNvSpPr/>
            <p:nvPr/>
          </p:nvSpPr>
          <p:spPr>
            <a:xfrm>
              <a:off x="3417175" y="3440126"/>
              <a:ext cx="1209712" cy="997452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dirty="0" smtClean="0"/>
                <a:t>Formalización del empleo</a:t>
              </a:r>
              <a:endParaRPr lang="en-US" sz="1400" b="1" kern="1200" dirty="0"/>
            </a:p>
          </p:txBody>
        </p:sp>
      </p:grpSp>
      <p:sp>
        <p:nvSpPr>
          <p:cNvPr id="33" name="Flecha abajo 32"/>
          <p:cNvSpPr/>
          <p:nvPr/>
        </p:nvSpPr>
        <p:spPr>
          <a:xfrm rot="13811230">
            <a:off x="2090945" y="3150326"/>
            <a:ext cx="334800" cy="4464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lecha abajo 31"/>
          <p:cNvSpPr/>
          <p:nvPr/>
        </p:nvSpPr>
        <p:spPr>
          <a:xfrm rot="17169610">
            <a:off x="2025468" y="4541086"/>
            <a:ext cx="334800" cy="4464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CuadroTexto 41"/>
          <p:cNvSpPr txBox="1"/>
          <p:nvPr/>
        </p:nvSpPr>
        <p:spPr>
          <a:xfrm>
            <a:off x="1866676" y="5916086"/>
            <a:ext cx="663151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s-MX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Puntos </a:t>
            </a:r>
            <a:r>
              <a:rPr lang="en-US" sz="1200" dirty="0" smtClean="0">
                <a:solidFill>
                  <a:schemeClr val="bg1"/>
                </a:solidFill>
              </a:rPr>
              <a:t>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personas con </a:t>
            </a:r>
            <a:r>
              <a:rPr lang="es-MX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discapacidad o a la empresa que cuente con </a:t>
            </a:r>
            <a:r>
              <a:rPr lang="es-MX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trabajadores</a:t>
            </a:r>
          </a:p>
          <a:p>
            <a:pPr marL="265113" indent="360363" algn="just">
              <a:tabLst>
                <a:tab pos="5557838" algn="l"/>
              </a:tabLst>
            </a:pPr>
            <a:r>
              <a:rPr lang="es-MX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discapacidad en una proporción del </a:t>
            </a:r>
            <a:r>
              <a:rPr lang="es-MX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s-MX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cuando menos de la totalidad de </a:t>
            </a:r>
            <a:r>
              <a:rPr lang="es-MX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 planta de</a:t>
            </a:r>
          </a:p>
          <a:p>
            <a:pPr marL="265113" indent="360363" algn="just">
              <a:tabLst>
                <a:tab pos="5557838" algn="l"/>
              </a:tabLst>
            </a:pPr>
            <a:r>
              <a:rPr lang="es-MX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empleados, cuya antigüedad no sea inferior a seis meses.</a:t>
            </a:r>
          </a:p>
        </p:txBody>
      </p:sp>
      <p:sp>
        <p:nvSpPr>
          <p:cNvPr id="27" name="Hexágono 19"/>
          <p:cNvSpPr/>
          <p:nvPr/>
        </p:nvSpPr>
        <p:spPr>
          <a:xfrm rot="5400000">
            <a:off x="737971" y="5014141"/>
            <a:ext cx="1413138" cy="183110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>
            <a:scene3d>
              <a:camera prst="orthographicFront">
                <a:rot lat="300000" lon="21299997" rev="0"/>
              </a:camera>
              <a:lightRig rig="threePt" dir="t"/>
            </a:scene3d>
            <a:flatTx/>
          </a:bodyPr>
          <a:lstStyle/>
          <a:p>
            <a:endParaRPr lang="es-MX" sz="1500" b="1" dirty="0" smtClean="0"/>
          </a:p>
          <a:p>
            <a:r>
              <a:rPr lang="es-MX" sz="1500" b="1" dirty="0" smtClean="0"/>
              <a:t>   Discapacidad	</a:t>
            </a:r>
            <a:endParaRPr lang="en-US" sz="1500" b="1" dirty="0"/>
          </a:p>
        </p:txBody>
      </p:sp>
      <p:sp>
        <p:nvSpPr>
          <p:cNvPr id="34" name="Flecha abajo 33"/>
          <p:cNvSpPr/>
          <p:nvPr/>
        </p:nvSpPr>
        <p:spPr>
          <a:xfrm>
            <a:off x="1356880" y="4986180"/>
            <a:ext cx="334800" cy="4464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1284643"/>
            <a:ext cx="8460940" cy="5199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requerida.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18220907"/>
              </p:ext>
            </p:extLst>
          </p:nvPr>
        </p:nvGraphicFramePr>
        <p:xfrm>
          <a:off x="193428" y="2101304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/>
          <p:cNvSpPr/>
          <p:nvPr/>
        </p:nvSpPr>
        <p:spPr>
          <a:xfrm>
            <a:off x="490488" y="332656"/>
            <a:ext cx="6169744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Retos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de la </a:t>
            </a: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Política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de contrataciones públicas</a:t>
            </a:r>
            <a:endParaRPr lang="es-MX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90488" y="1266709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Buscar el </a:t>
            </a:r>
            <a:r>
              <a:rPr lang="es-MX" b="1" dirty="0"/>
              <a:t>óptimo equilibrio entre el objetivo primario y los objetivos secundarios de la P</a:t>
            </a:r>
            <a:r>
              <a:rPr lang="es-MX" b="1" dirty="0" smtClean="0"/>
              <a:t>olítica </a:t>
            </a:r>
            <a:r>
              <a:rPr lang="es-MX" b="1" dirty="0"/>
              <a:t>de contrataciones públicas.</a:t>
            </a:r>
          </a:p>
        </p:txBody>
      </p:sp>
    </p:spTree>
    <p:extLst>
      <p:ext uri="{BB962C8B-B14F-4D97-AF65-F5344CB8AC3E}">
        <p14:creationId xmlns:p14="http://schemas.microsoft.com/office/powerpoint/2010/main" val="37709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5516" y="1307205"/>
            <a:ext cx="8460940" cy="5199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9600" b="1" dirty="0" smtClean="0">
                <a:solidFill>
                  <a:srgbClr val="008000"/>
                </a:solidFill>
                <a:ea typeface="MS UI Gothic" pitchFamily="34" charset="-128"/>
              </a:rPr>
              <a:t>Gracias</a:t>
            </a:r>
          </a:p>
          <a:p>
            <a:pPr lvl="0" algn="ctr"/>
            <a:endParaRPr lang="es-MX" dirty="0">
              <a:solidFill>
                <a:schemeClr val="tx1">
                  <a:lumMod val="95000"/>
                  <a:lumOff val="5000"/>
                </a:schemeClr>
              </a:solidFill>
              <a:ea typeface="MS UI Gothic" pitchFamily="34" charset="-128"/>
            </a:endParaRPr>
          </a:p>
          <a:p>
            <a:pPr lvl="0" algn="ctr"/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03648" y="1382660"/>
            <a:ext cx="6552728" cy="1200329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Vínculos entre las contrataciones públicas y otras políticas públicas. </a:t>
            </a:r>
          </a:p>
          <a:p>
            <a:pPr algn="ctr"/>
            <a:r>
              <a:rPr lang="es-MX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Caso de México 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132644" y="5121441"/>
            <a:ext cx="35274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Lic. Alejandro Luna Ramos</a:t>
            </a:r>
            <a:endParaRPr lang="es-MX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MX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Titular de la Unidad de Política de Contrataciones Públicas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MX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Subsecretaría de Responsabilidades Administrativas y Contrataciones Públicas</a:t>
            </a:r>
            <a:endParaRPr lang="es-ES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1284643"/>
            <a:ext cx="8460940" cy="5199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requerida.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graphicFrame>
        <p:nvGraphicFramePr>
          <p:cNvPr id="4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829381"/>
              </p:ext>
            </p:extLst>
          </p:nvPr>
        </p:nvGraphicFramePr>
        <p:xfrm>
          <a:off x="2915815" y="1297632"/>
          <a:ext cx="64294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2 Título"/>
          <p:cNvSpPr txBox="1">
            <a:spLocks/>
          </p:cNvSpPr>
          <p:nvPr/>
        </p:nvSpPr>
        <p:spPr>
          <a:xfrm>
            <a:off x="308883" y="198895"/>
            <a:ext cx="71391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Contrataciones públicas en México</a:t>
            </a:r>
            <a:endParaRPr lang="es-MX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742" y="1399491"/>
            <a:ext cx="4916147" cy="1612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Calibri" pitchFamily="34" charset="0"/>
              <a:buChar char="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UI Gothic" pitchFamily="34" charset="-128"/>
              </a:rPr>
              <a:t>En México, las </a:t>
            </a:r>
            <a:r>
              <a:rPr lang="es-MX" b="1" dirty="0" smtClean="0">
                <a:solidFill>
                  <a:srgbClr val="008000"/>
                </a:solidFill>
                <a:ea typeface="MS UI Gothic" pitchFamily="34" charset="-128"/>
              </a:rPr>
              <a:t>contrataciones públicas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ea typeface="MS UI Gothic" pitchFamily="34" charset="-128"/>
              </a:rPr>
              <a:t>del Gobierno Federal se refieren a las adquisiciones y arrendamientos de bienes muebles, contratación de servicios y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UI Gothic" pitchFamily="34" charset="-128"/>
              </a:rPr>
              <a:t>de obras públicas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ea typeface="MS UI Gothic" pitchFamily="34" charset="-128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ea typeface="MS UI Gothic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ea typeface="MS UI Gothic" pitchFamily="34" charset="-128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195991" y="1948190"/>
            <a:ext cx="68837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675924" y="5646334"/>
            <a:ext cx="259228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*T.C. promedio del 1° de enero al 21 de octubre de 2015</a:t>
            </a:r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796136" y="3212976"/>
            <a:ext cx="119617" cy="119617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Elipse 22"/>
          <p:cNvSpPr/>
          <p:nvPr/>
        </p:nvSpPr>
        <p:spPr>
          <a:xfrm>
            <a:off x="5076056" y="5685647"/>
            <a:ext cx="119617" cy="119617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Elipse 23"/>
          <p:cNvSpPr/>
          <p:nvPr/>
        </p:nvSpPr>
        <p:spPr>
          <a:xfrm>
            <a:off x="4974273" y="5909089"/>
            <a:ext cx="119617" cy="119617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Elipse 24"/>
          <p:cNvSpPr/>
          <p:nvPr/>
        </p:nvSpPr>
        <p:spPr>
          <a:xfrm>
            <a:off x="4884521" y="6064579"/>
            <a:ext cx="119617" cy="119617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Grupo 14"/>
          <p:cNvGrpSpPr/>
          <p:nvPr/>
        </p:nvGrpSpPr>
        <p:grpSpPr>
          <a:xfrm>
            <a:off x="899592" y="2829362"/>
            <a:ext cx="3398807" cy="2924694"/>
            <a:chOff x="596753" y="2636912"/>
            <a:chExt cx="3398807" cy="2924694"/>
          </a:xfrm>
        </p:grpSpPr>
        <p:grpSp>
          <p:nvGrpSpPr>
            <p:cNvPr id="16" name="1 Grupo"/>
            <p:cNvGrpSpPr/>
            <p:nvPr/>
          </p:nvGrpSpPr>
          <p:grpSpPr>
            <a:xfrm>
              <a:off x="596753" y="2636912"/>
              <a:ext cx="3398807" cy="2924694"/>
              <a:chOff x="348620" y="2420888"/>
              <a:chExt cx="3398807" cy="2924694"/>
            </a:xfrm>
          </p:grpSpPr>
          <p:pic>
            <p:nvPicPr>
              <p:cNvPr id="18" name="Picture 11" descr="C:\Users\mtoriz\Documents\PTORIZ\UPCP\AUXILIAR\imágenes\monitos\vivienda.jp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181" t="-1" b="33232"/>
              <a:stretch/>
            </p:blipFill>
            <p:spPr bwMode="auto">
              <a:xfrm>
                <a:off x="492635" y="4366142"/>
                <a:ext cx="1339793" cy="922352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3" descr="C:\Users\mtoriz\Documents\PTORIZ\UPCP\AUXILIAR\imágenes\monitos\doctor.jp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4804" y="2420888"/>
                <a:ext cx="992654" cy="98395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9" descr="C:\Users\mtoriz\Documents\PTORIZ\UPCP\AUXILIAR\imágenes\monitos\bombero.jpg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68900" y="4312552"/>
                <a:ext cx="740082" cy="1033030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8" descr="C:\Users\mtoriz\Documents\PTORIZ\UPCP\AUXILIAR\imágenes\monitos\vialidad.jp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52876" y="2566576"/>
                <a:ext cx="1094551" cy="84790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17 Imagen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34900" y="3498941"/>
                <a:ext cx="1005693" cy="8455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31" name="Picture 12" descr="C:\Users\mtoriz\Documents\PTORIZ\UPCP\AUXILIAR\imágenes\monitos\vacunas.jpg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68900" y="3546558"/>
                <a:ext cx="832803" cy="672488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6" descr="C:\Users\mtoriz\Documents\PTORIZ\UPCP\AUXILIAR\imágenes\monitos\obras publicas.jpg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2065"/>
              <a:stretch/>
            </p:blipFill>
            <p:spPr bwMode="auto">
              <a:xfrm>
                <a:off x="348620" y="2586221"/>
                <a:ext cx="1549091" cy="627827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7" descr="C:\Users\mtoriz\Documents\PTORIZ\UPCP\AUXILIAR\imágenes\monitos\policeman.jpg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72756" y="2529858"/>
                <a:ext cx="665358" cy="882194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4" descr="C:\Users\mtoriz\Documents\PTORIZ\UPCP\AUXILIAR\imágenes\monitos\hospital.jpg"/>
              <p:cNvPicPr>
                <a:picLocks noChangeAspect="1" noChangeArrowheads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r="1579" b="8641"/>
              <a:stretch/>
            </p:blipFill>
            <p:spPr bwMode="auto">
              <a:xfrm>
                <a:off x="1620353" y="4366142"/>
                <a:ext cx="1320555" cy="914643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7" name="Picture 2" descr="https://encrypted-tbn1.gstatic.com/images?q=tbn:ANd9GcQziS2z0hW0-Shj4R1Nk-nC0A96OLV7Zh_QXqAB4IHDuL8BmzUP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430" y="3535944"/>
              <a:ext cx="1046222" cy="104622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82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1412776"/>
            <a:ext cx="8590311" cy="5199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requerida.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sp>
        <p:nvSpPr>
          <p:cNvPr id="4" name="2 Título"/>
          <p:cNvSpPr txBox="1">
            <a:spLocks/>
          </p:cNvSpPr>
          <p:nvPr/>
        </p:nvSpPr>
        <p:spPr>
          <a:xfrm>
            <a:off x="308883" y="418654"/>
            <a:ext cx="71391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Fines y principios de las contrataciones públicas en México</a:t>
            </a:r>
            <a:endParaRPr lang="es-MX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5" name="6 Diagrama"/>
          <p:cNvGraphicFramePr/>
          <p:nvPr>
            <p:extLst>
              <p:ext uri="{D42A27DB-BD31-4B8C-83A1-F6EECF244321}">
                <p14:modId xmlns:p14="http://schemas.microsoft.com/office/powerpoint/2010/main" val="363713244"/>
              </p:ext>
            </p:extLst>
          </p:nvPr>
        </p:nvGraphicFramePr>
        <p:xfrm>
          <a:off x="395536" y="4581128"/>
          <a:ext cx="828092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044367407"/>
              </p:ext>
            </p:extLst>
          </p:nvPr>
        </p:nvGraphicFramePr>
        <p:xfrm>
          <a:off x="320370" y="3861048"/>
          <a:ext cx="8367573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380891" y="1511407"/>
            <a:ext cx="2102877" cy="1773577"/>
            <a:chOff x="0" y="796401"/>
            <a:chExt cx="2166382" cy="20229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Elipse 7"/>
            <p:cNvSpPr/>
            <p:nvPr/>
          </p:nvSpPr>
          <p:spPr>
            <a:xfrm>
              <a:off x="0" y="796401"/>
              <a:ext cx="2166382" cy="2022932"/>
            </a:xfrm>
            <a:prstGeom prst="ellipse">
              <a:avLst/>
            </a:prstGeom>
            <a:solidFill>
              <a:srgbClr val="00800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ipse 4"/>
            <p:cNvSpPr/>
            <p:nvPr/>
          </p:nvSpPr>
          <p:spPr>
            <a:xfrm>
              <a:off x="317259" y="1092653"/>
              <a:ext cx="1531864" cy="14304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spc="-50" baseline="0" dirty="0" smtClean="0"/>
                <a:t>Contrataciones públicas</a:t>
              </a:r>
              <a:r>
                <a:rPr lang="es-MX" sz="2000" kern="1200" spc="-50" dirty="0" smtClean="0"/>
                <a:t> </a:t>
              </a:r>
              <a:r>
                <a:rPr lang="es-MX" sz="2000" kern="1200" spc="-50" baseline="0" dirty="0" smtClean="0"/>
                <a:t>en México</a:t>
              </a:r>
              <a:endParaRPr lang="es-MX" sz="2000" kern="1200" spc="-50" baseline="0" dirty="0"/>
            </a:p>
          </p:txBody>
        </p:sp>
      </p:grpSp>
      <p:sp>
        <p:nvSpPr>
          <p:cNvPr id="10" name="CuadroTexto 9"/>
          <p:cNvSpPr txBox="1"/>
          <p:nvPr/>
        </p:nvSpPr>
        <p:spPr>
          <a:xfrm>
            <a:off x="3203848" y="1556792"/>
            <a:ext cx="5472608" cy="1477328"/>
          </a:xfrm>
          <a:prstGeom prst="rect">
            <a:avLst/>
          </a:prstGeom>
          <a:solidFill>
            <a:srgbClr val="FFB3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just"/>
            <a:endParaRPr lang="es-MX" dirty="0" smtClean="0"/>
          </a:p>
          <a:p>
            <a:pPr lvl="0" algn="just"/>
            <a:r>
              <a:rPr lang="es-MX" dirty="0" smtClean="0"/>
              <a:t>Asegurar </a:t>
            </a:r>
            <a:r>
              <a:rPr lang="es-MX" dirty="0"/>
              <a:t>al Estado las mejores condiciones disponibles en cuanto a precio, calidad, financiamiento, oportunidad y demás circunstancias pertinentes</a:t>
            </a:r>
            <a:r>
              <a:rPr lang="es-MX" dirty="0" smtClean="0"/>
              <a:t>.</a:t>
            </a:r>
          </a:p>
          <a:p>
            <a:pPr lvl="0" algn="just"/>
            <a:endParaRPr lang="es-MX" b="1" dirty="0">
              <a:solidFill>
                <a:schemeClr val="tx1">
                  <a:lumMod val="75000"/>
                  <a:lumOff val="25000"/>
                </a:schemeClr>
              </a:solidFill>
              <a:ea typeface="MS UI Gothic" pitchFamily="34" charset="-128"/>
            </a:endParaRPr>
          </a:p>
        </p:txBody>
      </p:sp>
      <p:sp>
        <p:nvSpPr>
          <p:cNvPr id="11" name="Flecha abajo 10"/>
          <p:cNvSpPr/>
          <p:nvPr/>
        </p:nvSpPr>
        <p:spPr>
          <a:xfrm rot="16200000">
            <a:off x="2538567" y="1745356"/>
            <a:ext cx="449134" cy="504056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echa abajo 11"/>
          <p:cNvSpPr/>
          <p:nvPr/>
        </p:nvSpPr>
        <p:spPr>
          <a:xfrm>
            <a:off x="1259632" y="3356992"/>
            <a:ext cx="449134" cy="504056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348136" y="1475492"/>
            <a:ext cx="7116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es-MX" sz="1600" b="1" dirty="0" smtClean="0"/>
              <a:t>Fines</a:t>
            </a: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ea typeface="MS UI Gothic" pitchFamily="34" charset="-128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53553" y="3284984"/>
            <a:ext cx="105009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es-MX" sz="1600" b="1" dirty="0" smtClean="0"/>
              <a:t>Principios</a:t>
            </a: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ea typeface="MS UI Gothic" pitchFamily="34" charset="-128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716016" y="6371866"/>
            <a:ext cx="61926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i="1" dirty="0" smtClean="0"/>
              <a:t>Artículo 134 de la </a:t>
            </a:r>
            <a:r>
              <a:rPr lang="es-MX" sz="900" i="1" dirty="0"/>
              <a:t>Constitución Política de los Estados Unidos Mexicanos (CPEUM)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8336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504" y="1196752"/>
            <a:ext cx="8779102" cy="5502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Uso de medios electrónicos</a:t>
            </a: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sp>
        <p:nvSpPr>
          <p:cNvPr id="4" name="2 Título"/>
          <p:cNvSpPr txBox="1">
            <a:spLocks/>
          </p:cNvSpPr>
          <p:nvPr/>
        </p:nvSpPr>
        <p:spPr>
          <a:xfrm>
            <a:off x="308883" y="198895"/>
            <a:ext cx="71391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Política de contrataciones públicas en México</a:t>
            </a:r>
          </a:p>
        </p:txBody>
      </p:sp>
      <p:sp>
        <p:nvSpPr>
          <p:cNvPr id="5" name="CuadroTexto 4"/>
          <p:cNvSpPr txBox="1"/>
          <p:nvPr/>
        </p:nvSpPr>
        <p:spPr>
          <a:xfrm flipH="1">
            <a:off x="2742924" y="1148208"/>
            <a:ext cx="4824538" cy="369332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 Nacional de Desarrollo 2013-2018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 flipH="1">
            <a:off x="2767815" y="1368878"/>
            <a:ext cx="4824538" cy="646331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dirty="0"/>
              <a:t>Programa para </a:t>
            </a:r>
            <a:r>
              <a:rPr lang="es-MX" dirty="0" smtClean="0"/>
              <a:t>un </a:t>
            </a:r>
            <a:r>
              <a:rPr lang="es-MX" dirty="0"/>
              <a:t>Gobierno Cercano y </a:t>
            </a:r>
            <a:r>
              <a:rPr lang="es-MX" dirty="0" smtClean="0"/>
              <a:t>Moderno 2013-2018</a:t>
            </a:r>
            <a:endParaRPr lang="en-US" dirty="0"/>
          </a:p>
        </p:txBody>
      </p:sp>
      <p:sp>
        <p:nvSpPr>
          <p:cNvPr id="7" name="Rectángulo 6"/>
          <p:cNvSpPr/>
          <p:nvPr/>
        </p:nvSpPr>
        <p:spPr>
          <a:xfrm>
            <a:off x="283756" y="4965061"/>
            <a:ext cx="1447200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v"/>
            </a:pPr>
            <a:r>
              <a:rPr lang="es-MX" sz="1400" b="1" dirty="0" smtClean="0">
                <a:solidFill>
                  <a:schemeClr val="bg1"/>
                </a:solidFill>
              </a:rPr>
              <a:t>Imparcialidad</a:t>
            </a:r>
            <a:endParaRPr lang="es-MX" sz="1400" b="1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16488" y="2247499"/>
            <a:ext cx="1447200" cy="307777"/>
          </a:xfrm>
          <a:prstGeom prst="rect">
            <a:avLst/>
          </a:prstGeom>
          <a:solidFill>
            <a:srgbClr val="FF5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v"/>
            </a:pPr>
            <a:r>
              <a:rPr lang="es-MX" sz="1400" b="1" dirty="0">
                <a:solidFill>
                  <a:schemeClr val="bg1"/>
                </a:solidFill>
              </a:rPr>
              <a:t>E</a:t>
            </a:r>
            <a:r>
              <a:rPr lang="es-MX" sz="1400" b="1" dirty="0" smtClean="0">
                <a:solidFill>
                  <a:schemeClr val="bg1"/>
                </a:solidFill>
              </a:rPr>
              <a:t>ficiencia</a:t>
            </a:r>
            <a:endParaRPr lang="en-US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57037" y="2741712"/>
            <a:ext cx="1387980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marL="180975" indent="-180975">
              <a:buFont typeface="Wingdings" panose="05000000000000000000" pitchFamily="2" charset="2"/>
              <a:buChar char="v"/>
              <a:defRPr sz="1400" b="1"/>
            </a:lvl1pPr>
          </a:lstStyle>
          <a:p>
            <a:r>
              <a:rPr lang="es-MX" dirty="0" smtClean="0">
                <a:solidFill>
                  <a:schemeClr val="bg1"/>
                </a:solidFill>
              </a:rPr>
              <a:t>Eficacia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4599" y="3213853"/>
            <a:ext cx="141847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marL="180975" indent="-180975">
              <a:buFont typeface="Wingdings" panose="05000000000000000000" pitchFamily="2" charset="2"/>
              <a:buChar char="v"/>
              <a:defRPr sz="1400" b="1"/>
            </a:lvl1pPr>
          </a:lstStyle>
          <a:p>
            <a:r>
              <a:rPr lang="es-MX" dirty="0" smtClean="0">
                <a:solidFill>
                  <a:schemeClr val="bg1"/>
                </a:solidFill>
              </a:rPr>
              <a:t>Economía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51520" y="4544396"/>
            <a:ext cx="1447198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v"/>
            </a:pPr>
            <a:r>
              <a:rPr lang="es-MX" sz="1400" b="1" dirty="0" smtClean="0">
                <a:solidFill>
                  <a:schemeClr val="bg1"/>
                </a:solidFill>
              </a:rPr>
              <a:t>Transparencia</a:t>
            </a:r>
            <a:endParaRPr lang="es-MX" sz="1400" b="1" dirty="0">
              <a:solidFill>
                <a:schemeClr val="bg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66323" y="5334393"/>
            <a:ext cx="1447200" cy="307777"/>
          </a:xfrm>
          <a:prstGeom prst="rect">
            <a:avLst/>
          </a:prstGeom>
          <a:solidFill>
            <a:srgbClr val="DB06E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v"/>
            </a:pPr>
            <a:r>
              <a:rPr lang="es-MX" sz="1400" b="1" dirty="0" smtClean="0">
                <a:solidFill>
                  <a:schemeClr val="bg1"/>
                </a:solidFill>
              </a:rPr>
              <a:t>Honradez</a:t>
            </a:r>
            <a:endParaRPr lang="es-MX" sz="1400" b="1" dirty="0">
              <a:solidFill>
                <a:schemeClr val="bg1"/>
              </a:solidFill>
            </a:endParaRPr>
          </a:p>
        </p:txBody>
      </p:sp>
      <p:sp>
        <p:nvSpPr>
          <p:cNvPr id="20" name="Abrir llave 19"/>
          <p:cNvSpPr/>
          <p:nvPr/>
        </p:nvSpPr>
        <p:spPr>
          <a:xfrm>
            <a:off x="2280483" y="2166852"/>
            <a:ext cx="170095" cy="1578185"/>
          </a:xfrm>
          <a:prstGeom prst="leftBrace">
            <a:avLst>
              <a:gd name="adj1" fmla="val 103825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brir llave 20"/>
          <p:cNvSpPr/>
          <p:nvPr/>
        </p:nvSpPr>
        <p:spPr>
          <a:xfrm>
            <a:off x="2253686" y="4223734"/>
            <a:ext cx="141939" cy="2475824"/>
          </a:xfrm>
          <a:prstGeom prst="leftBrace">
            <a:avLst>
              <a:gd name="adj1" fmla="val 64921"/>
              <a:gd name="adj2" fmla="val 30292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373498" y="2265380"/>
            <a:ext cx="214966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229"/>
              </a:buClr>
              <a:buFont typeface="Wingdings" panose="05000000000000000000" pitchFamily="2" charset="2"/>
              <a:buChar char="ü"/>
            </a:pPr>
            <a:r>
              <a:rPr lang="es-MX" sz="1600" dirty="0" smtClean="0"/>
              <a:t>Reducción de costos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2377787" y="3265588"/>
            <a:ext cx="21453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229"/>
              </a:buClr>
              <a:buFont typeface="Wingdings" panose="05000000000000000000" pitchFamily="2" charset="2"/>
              <a:buChar char="ü"/>
            </a:pPr>
            <a:r>
              <a:rPr lang="es-MX" sz="1600" dirty="0" smtClean="0"/>
              <a:t>Ahorros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2371768" y="2637789"/>
            <a:ext cx="21513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007229"/>
              </a:buClr>
              <a:buFont typeface="Wingdings" panose="05000000000000000000" pitchFamily="2" charset="2"/>
              <a:buChar char="ü"/>
            </a:pPr>
            <a:r>
              <a:rPr lang="es-MX" sz="1600" dirty="0"/>
              <a:t>Calidad del abastecimiento</a:t>
            </a:r>
            <a:endParaRPr lang="en-US" sz="1600" dirty="0"/>
          </a:p>
        </p:txBody>
      </p:sp>
      <p:sp>
        <p:nvSpPr>
          <p:cNvPr id="26" name="Abrir llave 25"/>
          <p:cNvSpPr/>
          <p:nvPr/>
        </p:nvSpPr>
        <p:spPr>
          <a:xfrm rot="10800000">
            <a:off x="4499992" y="2090170"/>
            <a:ext cx="143800" cy="1698869"/>
          </a:xfrm>
          <a:prstGeom prst="leftBrace">
            <a:avLst>
              <a:gd name="adj1" fmla="val 103825"/>
              <a:gd name="adj2" fmla="val 51999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180080" y="2133734"/>
            <a:ext cx="3280352" cy="1838801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229"/>
              </a:buClr>
              <a:buFont typeface="Wingdings" panose="05000000000000000000" pitchFamily="2" charset="2"/>
              <a:buChar char="Ø"/>
            </a:pPr>
            <a:r>
              <a:rPr lang="es-MX" sz="1400" dirty="0" smtClean="0"/>
              <a:t>Implementación de estrategias de contratación:</a:t>
            </a:r>
          </a:p>
          <a:p>
            <a:pPr marL="265113"/>
            <a:r>
              <a:rPr lang="es-MX" sz="1400" dirty="0" smtClean="0">
                <a:solidFill>
                  <a:srgbClr val="C00000"/>
                </a:solidFill>
                <a:cs typeface="Times New Roman" pitchFamily="18" charset="0"/>
              </a:rPr>
              <a:t>-</a:t>
            </a:r>
            <a:r>
              <a:rPr lang="es-MX" sz="1400" dirty="0" smtClean="0">
                <a:cs typeface="Times New Roman" pitchFamily="18" charset="0"/>
              </a:rPr>
              <a:t> Compras consolidadas</a:t>
            </a:r>
          </a:p>
          <a:p>
            <a:pPr marL="265113"/>
            <a:r>
              <a:rPr lang="es-MX" sz="1400" dirty="0" smtClean="0">
                <a:solidFill>
                  <a:srgbClr val="C00000"/>
                </a:solidFill>
                <a:cs typeface="Times New Roman" pitchFamily="18" charset="0"/>
              </a:rPr>
              <a:t>-</a:t>
            </a:r>
            <a:r>
              <a:rPr lang="es-MX" sz="1400" dirty="0" smtClean="0">
                <a:cs typeface="Times New Roman" pitchFamily="18" charset="0"/>
              </a:rPr>
              <a:t> Contratos Marco</a:t>
            </a:r>
          </a:p>
          <a:p>
            <a:pPr marL="550863" indent="-285750">
              <a:buFontTx/>
              <a:buChar char="-"/>
            </a:pPr>
            <a:r>
              <a:rPr lang="es-MX" sz="1400" dirty="0" smtClean="0">
                <a:cs typeface="Times New Roman" pitchFamily="18" charset="0"/>
              </a:rPr>
              <a:t>Ofertas Subsecuentes de Descuentos</a:t>
            </a:r>
          </a:p>
          <a:p>
            <a:pPr marL="265113"/>
            <a:endParaRPr lang="es-MX" sz="400" dirty="0" smtClean="0">
              <a:cs typeface="Times New Roman" pitchFamily="18" charset="0"/>
            </a:endParaRPr>
          </a:p>
          <a:p>
            <a:pPr marL="285750" indent="-285750">
              <a:buClr>
                <a:srgbClr val="007229"/>
              </a:buClr>
              <a:buFont typeface="Wingdings" panose="05000000000000000000" pitchFamily="2" charset="2"/>
              <a:buChar char="Ø"/>
            </a:pPr>
            <a:r>
              <a:rPr lang="es-MX" sz="1400" dirty="0"/>
              <a:t>Uso de medios </a:t>
            </a:r>
            <a:r>
              <a:rPr lang="es-MX" sz="1400" dirty="0" smtClean="0"/>
              <a:t>electrónicos</a:t>
            </a:r>
            <a:endParaRPr lang="es-MX" sz="14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2348730" y="4166407"/>
            <a:ext cx="214966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229"/>
              </a:buClr>
              <a:buFont typeface="Wingdings" panose="05000000000000000000" pitchFamily="2" charset="2"/>
              <a:buChar char="ü"/>
            </a:pPr>
            <a:r>
              <a:rPr lang="es-MX" sz="1600" dirty="0" smtClean="0"/>
              <a:t>Transparencia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2368710" y="4941168"/>
            <a:ext cx="214966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229"/>
              </a:buClr>
              <a:buFont typeface="Wingdings" panose="05000000000000000000" pitchFamily="2" charset="2"/>
              <a:buChar char="ü"/>
            </a:pPr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Competencia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2365530" y="6156593"/>
            <a:ext cx="21496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229"/>
              </a:buClr>
              <a:buFont typeface="Wingdings" panose="05000000000000000000" pitchFamily="2" charset="2"/>
              <a:buChar char="ü"/>
            </a:pPr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Prevención de corrupción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368710" y="5445224"/>
            <a:ext cx="21496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229"/>
              </a:buClr>
              <a:buFont typeface="Wingdings" panose="05000000000000000000" pitchFamily="2" charset="2"/>
              <a:buChar char="ü"/>
            </a:pPr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Criterios objetivos de evaluación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5238152" y="4059602"/>
            <a:ext cx="2750240" cy="57888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Clr>
                <a:srgbClr val="007229"/>
              </a:buClr>
              <a:buFont typeface="Wingdings" panose="05000000000000000000" pitchFamily="2" charset="2"/>
              <a:buChar char="Ø"/>
              <a:defRPr sz="1400"/>
            </a:lvl1pPr>
          </a:lstStyle>
          <a:p>
            <a:r>
              <a:rPr lang="es-MX" dirty="0"/>
              <a:t>Gobierno abierto</a:t>
            </a:r>
          </a:p>
          <a:p>
            <a:r>
              <a:rPr lang="es-MX" dirty="0"/>
              <a:t>Uso de medios electrónicos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228706" y="4677648"/>
            <a:ext cx="2741606" cy="105560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Clr>
                <a:srgbClr val="007229"/>
              </a:buClr>
              <a:buFont typeface="Wingdings" panose="05000000000000000000" pitchFamily="2" charset="2"/>
              <a:buChar char="Ø"/>
              <a:defRPr sz="1400"/>
            </a:lvl1pPr>
          </a:lstStyle>
          <a:p>
            <a:r>
              <a:rPr lang="es-MX" dirty="0" smtClean="0"/>
              <a:t>Incrementar la </a:t>
            </a:r>
            <a:r>
              <a:rPr lang="es-MX" dirty="0"/>
              <a:t>participación</a:t>
            </a:r>
          </a:p>
          <a:p>
            <a:r>
              <a:rPr lang="es-MX" dirty="0"/>
              <a:t>Incrementar el número de proposiciones recibidas</a:t>
            </a:r>
          </a:p>
          <a:p>
            <a:r>
              <a:rPr lang="es-MX" dirty="0"/>
              <a:t>Uso de medios electrónicos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5220072" y="5805264"/>
            <a:ext cx="2750240" cy="817245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Clr>
                <a:srgbClr val="007229"/>
              </a:buClr>
              <a:buFont typeface="Wingdings" panose="05000000000000000000" pitchFamily="2" charset="2"/>
              <a:buChar char="Ø"/>
              <a:defRPr sz="1400"/>
            </a:lvl1pPr>
          </a:lstStyle>
          <a:p>
            <a:r>
              <a:rPr lang="es-MX" dirty="0"/>
              <a:t>Uso de medios </a:t>
            </a:r>
            <a:r>
              <a:rPr lang="es-MX" dirty="0" smtClean="0"/>
              <a:t>electrónicos</a:t>
            </a:r>
          </a:p>
          <a:p>
            <a:r>
              <a:rPr lang="es-MX" dirty="0" smtClean="0"/>
              <a:t>Participación social</a:t>
            </a:r>
          </a:p>
          <a:p>
            <a:r>
              <a:rPr lang="es-MX" dirty="0" smtClean="0"/>
              <a:t>Reforma al marco jurídico</a:t>
            </a:r>
            <a:endParaRPr lang="es-MX" dirty="0"/>
          </a:p>
        </p:txBody>
      </p:sp>
      <p:sp>
        <p:nvSpPr>
          <p:cNvPr id="37" name="Flecha abajo 36"/>
          <p:cNvSpPr/>
          <p:nvPr/>
        </p:nvSpPr>
        <p:spPr>
          <a:xfrm rot="16200000">
            <a:off x="4510328" y="4074485"/>
            <a:ext cx="247324" cy="45208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lecha abajo 40"/>
          <p:cNvSpPr/>
          <p:nvPr/>
        </p:nvSpPr>
        <p:spPr>
          <a:xfrm rot="16200000">
            <a:off x="4475393" y="4910537"/>
            <a:ext cx="248400" cy="4536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lecha abajo 41"/>
          <p:cNvSpPr/>
          <p:nvPr/>
        </p:nvSpPr>
        <p:spPr>
          <a:xfrm rot="16200000">
            <a:off x="4495304" y="6138828"/>
            <a:ext cx="248400" cy="4536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CuadroTexto 32"/>
          <p:cNvSpPr txBox="1"/>
          <p:nvPr/>
        </p:nvSpPr>
        <p:spPr>
          <a:xfrm flipH="1">
            <a:off x="2767815" y="1786336"/>
            <a:ext cx="1311490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Finalidades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 flipH="1">
            <a:off x="6037461" y="1772816"/>
            <a:ext cx="1311490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MX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Líneas de acción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3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1415044"/>
            <a:ext cx="8460940" cy="5199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requerida.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graphicFrame>
        <p:nvGraphicFramePr>
          <p:cNvPr id="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739323"/>
              </p:ext>
            </p:extLst>
          </p:nvPr>
        </p:nvGraphicFramePr>
        <p:xfrm>
          <a:off x="395536" y="184482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/>
          <p:cNvSpPr/>
          <p:nvPr/>
        </p:nvSpPr>
        <p:spPr>
          <a:xfrm>
            <a:off x="1259632" y="4149080"/>
            <a:ext cx="4464496" cy="43204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b="1" dirty="0" smtClean="0"/>
              <a:t>Objetivos secundarios</a:t>
            </a:r>
            <a:endParaRPr lang="en-US" dirty="0"/>
          </a:p>
        </p:txBody>
      </p:sp>
      <p:sp>
        <p:nvSpPr>
          <p:cNvPr id="8" name="Elipse 7"/>
          <p:cNvSpPr/>
          <p:nvPr/>
        </p:nvSpPr>
        <p:spPr>
          <a:xfrm>
            <a:off x="4154568" y="1932312"/>
            <a:ext cx="2070130" cy="153493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MX" sz="1600" dirty="0" smtClean="0"/>
          </a:p>
          <a:p>
            <a:pPr algn="ctr"/>
            <a:r>
              <a:rPr lang="es-MX" sz="1600" dirty="0" smtClean="0"/>
              <a:t>Contrataciones Públicas</a:t>
            </a:r>
            <a:endParaRPr lang="en-US" sz="1600" dirty="0"/>
          </a:p>
        </p:txBody>
      </p:sp>
      <p:sp>
        <p:nvSpPr>
          <p:cNvPr id="9" name="Rectángulo 8"/>
          <p:cNvSpPr/>
          <p:nvPr/>
        </p:nvSpPr>
        <p:spPr>
          <a:xfrm>
            <a:off x="6660232" y="1932312"/>
            <a:ext cx="2016224" cy="153493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MX" sz="1600" dirty="0" smtClean="0"/>
          </a:p>
          <a:p>
            <a:pPr algn="ctr"/>
            <a:r>
              <a:rPr lang="es-MX" sz="1600" dirty="0" smtClean="0"/>
              <a:t>El  Gobierno cumpla con su fin de cubrir las necesidades de la sociedad y mejorar </a:t>
            </a:r>
            <a:r>
              <a:rPr lang="es-MX" sz="1600" dirty="0"/>
              <a:t>el </a:t>
            </a:r>
            <a:r>
              <a:rPr lang="es-MX" sz="1600" dirty="0" smtClean="0"/>
              <a:t>bienestar. </a:t>
            </a:r>
            <a:endParaRPr lang="en-US" sz="1600" dirty="0"/>
          </a:p>
        </p:txBody>
      </p:sp>
      <p:sp>
        <p:nvSpPr>
          <p:cNvPr id="10" name="Flecha abajo 9"/>
          <p:cNvSpPr/>
          <p:nvPr/>
        </p:nvSpPr>
        <p:spPr>
          <a:xfrm rot="16200000">
            <a:off x="3753568" y="2530452"/>
            <a:ext cx="247324" cy="33865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echa abajo 10"/>
          <p:cNvSpPr/>
          <p:nvPr/>
        </p:nvSpPr>
        <p:spPr>
          <a:xfrm rot="16200000">
            <a:off x="6346823" y="2529485"/>
            <a:ext cx="247324" cy="340586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2 Título"/>
          <p:cNvSpPr txBox="1">
            <a:spLocks/>
          </p:cNvSpPr>
          <p:nvPr/>
        </p:nvSpPr>
        <p:spPr>
          <a:xfrm>
            <a:off x="179512" y="418654"/>
            <a:ext cx="71391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Objetivos de la Política de contrataciones públicas en México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59632" y="1484784"/>
            <a:ext cx="4464496" cy="43204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b="1" dirty="0" smtClean="0"/>
              <a:t>Objetivo primario</a:t>
            </a:r>
            <a:endParaRPr lang="en-US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3482072" y="3661056"/>
            <a:ext cx="3528392" cy="30646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Bernino Sans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MX" sz="1200" dirty="0" smtClean="0">
                <a:solidFill>
                  <a:srgbClr val="000000"/>
                </a:solidFill>
                <a:latin typeface="Bernino Sans"/>
                <a:ea typeface="Calibri" panose="020F0502020204030204" pitchFamily="34" charset="0"/>
                <a:cs typeface="Times New Roman" panose="02020603050405020304" pitchFamily="18" charset="0"/>
              </a:rPr>
              <a:t>erramienta </a:t>
            </a:r>
            <a:r>
              <a:rPr lang="es-MX" sz="1200" dirty="0">
                <a:solidFill>
                  <a:srgbClr val="000000"/>
                </a:solidFill>
                <a:latin typeface="Bernino Sans"/>
                <a:ea typeface="Calibri" panose="020F0502020204030204" pitchFamily="34" charset="0"/>
                <a:cs typeface="Times New Roman" panose="02020603050405020304" pitchFamily="18" charset="0"/>
              </a:rPr>
              <a:t>estratégica para el buen gobierno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925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1484784"/>
            <a:ext cx="8460940" cy="5199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requerida.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graphicFrame>
        <p:nvGraphicFramePr>
          <p:cNvPr id="5" name="2 Diagrama"/>
          <p:cNvGraphicFramePr/>
          <p:nvPr>
            <p:extLst>
              <p:ext uri="{D42A27DB-BD31-4B8C-83A1-F6EECF244321}">
                <p14:modId xmlns:p14="http://schemas.microsoft.com/office/powerpoint/2010/main" val="2477171340"/>
              </p:ext>
            </p:extLst>
          </p:nvPr>
        </p:nvGraphicFramePr>
        <p:xfrm>
          <a:off x="1475656" y="1340768"/>
          <a:ext cx="640871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3 Grupo"/>
          <p:cNvGrpSpPr/>
          <p:nvPr/>
        </p:nvGrpSpPr>
        <p:grpSpPr>
          <a:xfrm rot="1002860">
            <a:off x="2078949" y="2846059"/>
            <a:ext cx="2736304" cy="462992"/>
            <a:chOff x="603641" y="1934213"/>
            <a:chExt cx="2230181" cy="629868"/>
          </a:xfrm>
          <a:solidFill>
            <a:schemeClr val="bg2">
              <a:lumMod val="50000"/>
            </a:scheme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7" name="4 Rectángulo redondeado"/>
            <p:cNvSpPr/>
            <p:nvPr/>
          </p:nvSpPr>
          <p:spPr>
            <a:xfrm rot="21143473">
              <a:off x="603641" y="1934213"/>
              <a:ext cx="2230181" cy="629868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5 Rectángulo"/>
            <p:cNvSpPr/>
            <p:nvPr/>
          </p:nvSpPr>
          <p:spPr>
            <a:xfrm rot="21143473">
              <a:off x="634389" y="1954481"/>
              <a:ext cx="2168685" cy="568373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dirty="0" smtClean="0">
                  <a:ea typeface="MS UI Gothic" pitchFamily="34" charset="-128"/>
                </a:rPr>
                <a:t>Precio</a:t>
              </a:r>
              <a:endParaRPr lang="es-MX" sz="1400" kern="1200" dirty="0" smtClean="0">
                <a:ea typeface="MS UI Gothic" pitchFamily="34" charset="-128"/>
              </a:endParaRPr>
            </a:p>
          </p:txBody>
        </p:sp>
      </p:grpSp>
      <p:sp>
        <p:nvSpPr>
          <p:cNvPr id="9" name="1 Marcador de contenido"/>
          <p:cNvSpPr txBox="1">
            <a:spLocks/>
          </p:cNvSpPr>
          <p:nvPr/>
        </p:nvSpPr>
        <p:spPr>
          <a:xfrm>
            <a:off x="251520" y="1268760"/>
            <a:ext cx="8260201" cy="576064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defRPr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UI Gothic" pitchFamily="34" charset="-128"/>
              </a:rPr>
              <a:t>Necesidad de un </a:t>
            </a:r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UI Gothic" pitchFamily="34" charset="-128"/>
              </a:rPr>
              <a:t>equilibrio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UI Gothic" pitchFamily="34" charset="-128"/>
              </a:rPr>
              <a:t> entre los objetivos primario y secundarios de la política de contrataciones públicas</a:t>
            </a:r>
          </a:p>
        </p:txBody>
      </p:sp>
      <p:grpSp>
        <p:nvGrpSpPr>
          <p:cNvPr id="10" name="6 Grupo"/>
          <p:cNvGrpSpPr/>
          <p:nvPr/>
        </p:nvGrpSpPr>
        <p:grpSpPr>
          <a:xfrm rot="1002860">
            <a:off x="5192843" y="3206098"/>
            <a:ext cx="2736304" cy="462992"/>
            <a:chOff x="603641" y="1934213"/>
            <a:chExt cx="2230181" cy="629868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1" name="7 Rectángulo redondeado"/>
            <p:cNvSpPr/>
            <p:nvPr/>
          </p:nvSpPr>
          <p:spPr>
            <a:xfrm rot="21143473">
              <a:off x="603641" y="1934213"/>
              <a:ext cx="2230181" cy="629868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matte">
              <a:bevelT w="127000" h="635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9 Rectángulo"/>
            <p:cNvSpPr/>
            <p:nvPr/>
          </p:nvSpPr>
          <p:spPr>
            <a:xfrm rot="21143473">
              <a:off x="634389" y="1964961"/>
              <a:ext cx="2168685" cy="568372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matte">
              <a:bevelT w="127000" h="635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>
                  <a:ea typeface="MS UI Gothic" pitchFamily="34" charset="-128"/>
                </a:rPr>
                <a:t>Formalización de empleo</a:t>
              </a:r>
            </a:p>
          </p:txBody>
        </p:sp>
      </p:grpSp>
      <p:grpSp>
        <p:nvGrpSpPr>
          <p:cNvPr id="13" name="6 Grupo"/>
          <p:cNvGrpSpPr/>
          <p:nvPr/>
        </p:nvGrpSpPr>
        <p:grpSpPr>
          <a:xfrm rot="1002860">
            <a:off x="5319309" y="2630035"/>
            <a:ext cx="2736304" cy="462992"/>
            <a:chOff x="603641" y="1934213"/>
            <a:chExt cx="2230181" cy="629868"/>
          </a:xfrm>
          <a:solidFill>
            <a:srgbClr val="FF990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4" name="7 Rectángulo redondeado"/>
            <p:cNvSpPr/>
            <p:nvPr/>
          </p:nvSpPr>
          <p:spPr>
            <a:xfrm rot="21143473">
              <a:off x="603641" y="1934213"/>
              <a:ext cx="2230181" cy="629868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matte">
              <a:bevelT w="127000" h="635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5" name="9 Rectángulo"/>
            <p:cNvSpPr/>
            <p:nvPr/>
          </p:nvSpPr>
          <p:spPr>
            <a:xfrm rot="21143473">
              <a:off x="634389" y="1964961"/>
              <a:ext cx="2168685" cy="568372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matte">
              <a:bevelT w="127000" h="635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>
                  <a:ea typeface="MS UI Gothic" pitchFamily="34" charset="-128"/>
                </a:rPr>
                <a:t>Política industrial</a:t>
              </a:r>
            </a:p>
          </p:txBody>
        </p:sp>
      </p:grpSp>
      <p:sp>
        <p:nvSpPr>
          <p:cNvPr id="16" name="2 Título"/>
          <p:cNvSpPr txBox="1">
            <a:spLocks/>
          </p:cNvSpPr>
          <p:nvPr/>
        </p:nvSpPr>
        <p:spPr>
          <a:xfrm>
            <a:off x="179512" y="418654"/>
            <a:ext cx="71391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Objetivos de la Política de contrataciones públicas en México</a:t>
            </a:r>
          </a:p>
        </p:txBody>
      </p:sp>
    </p:spTree>
    <p:extLst>
      <p:ext uri="{BB962C8B-B14F-4D97-AF65-F5344CB8AC3E}">
        <p14:creationId xmlns:p14="http://schemas.microsoft.com/office/powerpoint/2010/main" val="4254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323528" y="1484784"/>
            <a:ext cx="8460940" cy="5199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requerida.</a:t>
            </a:r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323528" y="1484784"/>
            <a:ext cx="8460940" cy="5199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</a:t>
            </a:r>
            <a:r>
              <a:rPr lang="es-MX" dirty="0" smtClean="0">
                <a:ea typeface="MS UI Gothic" pitchFamily="34" charset="-128"/>
              </a:rPr>
              <a:t>requerida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sp>
        <p:nvSpPr>
          <p:cNvPr id="4" name="2 Título"/>
          <p:cNvSpPr txBox="1">
            <a:spLocks/>
          </p:cNvSpPr>
          <p:nvPr/>
        </p:nvSpPr>
        <p:spPr>
          <a:xfrm>
            <a:off x="247709" y="404664"/>
            <a:ext cx="71391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Instrumentos para cumplir con el objetivo primario de la Política de contrataciones públicas en México</a:t>
            </a:r>
          </a:p>
        </p:txBody>
      </p:sp>
      <p:graphicFrame>
        <p:nvGraphicFramePr>
          <p:cNvPr id="5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28976"/>
              </p:ext>
            </p:extLst>
          </p:nvPr>
        </p:nvGraphicFramePr>
        <p:xfrm>
          <a:off x="395536" y="1772816"/>
          <a:ext cx="8227342" cy="4813517"/>
        </p:xfrm>
        <a:graphic>
          <a:graphicData uri="http://schemas.openxmlformats.org/drawingml/2006/table">
            <a:tbl>
              <a:tblPr firstRow="1">
                <a:tableStyleId>{91EBBBCC-DAD2-459C-BE2E-F6DE35CF9A28}</a:tableStyleId>
              </a:tblPr>
              <a:tblGrid>
                <a:gridCol w="3051553"/>
                <a:gridCol w="5175789"/>
              </a:tblGrid>
              <a:tr h="3076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Instrumentos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anchor="ctr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Beneficios y acciones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0CAC60"/>
                    </a:solidFill>
                  </a:tcPr>
                </a:tc>
              </a:tr>
              <a:tr h="756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 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contrataciones de la APF deben realizarse por regla general a través de </a:t>
                      </a: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licitaciones públicas</a:t>
                      </a:r>
                      <a:r>
                        <a:rPr kumimoji="0" lang="es-MX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</a:txBody>
                  <a:tcPr marT="45716" marB="45716" anchor="ctr" horzOverflow="overflow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Fomenta la 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competencia</a:t>
                      </a:r>
                    </a:p>
                    <a:p>
                      <a:pPr marL="34290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265113" algn="l"/>
                        </a:tabLst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Incrementa la 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participación</a:t>
                      </a: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de los potenciales contratistas y proveedores</a:t>
                      </a:r>
                    </a:p>
                    <a:p>
                      <a:pPr marL="34290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ü"/>
                        <a:tabLst>
                          <a:tab pos="265113" algn="l"/>
                        </a:tabLst>
                      </a:pP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Reducción de costos</a:t>
                      </a:r>
                      <a:endParaRPr kumimoji="0" lang="es-ES" sz="9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Genera 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ahorros</a:t>
                      </a:r>
                      <a:endParaRPr kumimoji="0" lang="es-ES" sz="9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Mayor 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</a:rPr>
                        <a:t>transparencia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79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2-Previo al inicio del procedimiento de contratación, la APF debe realizar una </a:t>
                      </a:r>
                      <a:r>
                        <a:rPr kumimoji="0" lang="es-MX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investigación de mercado</a:t>
                      </a:r>
                      <a:r>
                        <a:rPr kumimoji="0" lang="es-MX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Verifica:</a:t>
                      </a:r>
                    </a:p>
                    <a:p>
                      <a:pPr marL="34290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265113" algn="l"/>
                        </a:tabLst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oferta en la cantidad, calidad y oportunidad requerida, </a:t>
                      </a:r>
                    </a:p>
                    <a:p>
                      <a:pPr marL="34290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265113" algn="l"/>
                        </a:tabLst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existencia de proveedores y contratistas con capacidad de cumplimiento </a:t>
                      </a:r>
                    </a:p>
                    <a:p>
                      <a:pPr marL="34290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265113" algn="l"/>
                        </a:tabLst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precios prevalecientes en el mercado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60338" algn="l"/>
                        </a:tabLst>
                      </a:pPr>
                      <a:endParaRPr kumimoji="0" lang="es-E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fin de:</a:t>
                      </a:r>
                    </a:p>
                    <a:p>
                      <a:pPr marL="34290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265113" algn="l"/>
                        </a:tabLst>
                      </a:pP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Seleccionar el procedimiento de contratación más apropiado</a:t>
                      </a:r>
                    </a:p>
                    <a:p>
                      <a:pPr marL="34290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265113" algn="l"/>
                        </a:tabLst>
                      </a:pP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Determinar el carácter del procedimiento</a:t>
                      </a:r>
                    </a:p>
                    <a:p>
                      <a:pPr marL="34290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265113" algn="l"/>
                        </a:tabLst>
                      </a:pP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Determinar las modalidades de contratación adecuadas</a:t>
                      </a: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582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Utilización de </a:t>
                      </a:r>
                      <a:r>
                        <a:rPr kumimoji="0" lang="es-MX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CompraNet</a:t>
                      </a: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los procedimientos de contratación</a:t>
                      </a: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MX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Es un sistema 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</a:rPr>
                        <a:t>100% transaccional</a:t>
                      </a: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Propicia la 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transparencia</a:t>
                      </a: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y seguimiento de las contrataciones públicas.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Genera la información necesaria para la adecuada 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B06E0"/>
                          </a:solidFill>
                          <a:effectLst/>
                        </a:rPr>
                        <a:t>planeación</a:t>
                      </a: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programación</a:t>
                      </a: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y 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presupuestación</a:t>
                      </a: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de las contrataciones públicas.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Contribuye a la generación de una política general en la materia.</a:t>
                      </a: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56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cuenta con diversos </a:t>
                      </a:r>
                      <a:r>
                        <a:rPr kumimoji="0" lang="es-MX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criterios de evaluación</a:t>
                      </a:r>
                      <a:r>
                        <a:rPr kumimoji="0" lang="es-MX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MX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Contribuyen a obtener el mayor </a:t>
                      </a:r>
                      <a:r>
                        <a:rPr kumimoji="0" lang="es-MX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valor por el dinero</a:t>
                      </a:r>
                      <a:r>
                        <a:rPr kumimoji="0" lang="es-MX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 adecuan al tamaño y complejidad de la contratación.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certeza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la fase de evaluación de propuestas.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Marcador de contenido 2"/>
          <p:cNvSpPr txBox="1">
            <a:spLocks/>
          </p:cNvSpPr>
          <p:nvPr/>
        </p:nvSpPr>
        <p:spPr>
          <a:xfrm>
            <a:off x="323528" y="1412776"/>
            <a:ext cx="8085584" cy="7226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1800" dirty="0" smtClean="0"/>
              <a:t>Para cumplir con este objetivo se implementan los siguientes instrumentos:</a:t>
            </a:r>
            <a:endParaRPr lang="en-US" sz="18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92896"/>
            <a:ext cx="567507" cy="639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287" y="4044541"/>
            <a:ext cx="840482" cy="768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445224"/>
            <a:ext cx="792088" cy="2970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99" y="5949280"/>
            <a:ext cx="472257" cy="5667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9740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1351711"/>
            <a:ext cx="8460940" cy="5389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requerida.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sp>
        <p:nvSpPr>
          <p:cNvPr id="4" name="2 Título"/>
          <p:cNvSpPr txBox="1">
            <a:spLocks/>
          </p:cNvSpPr>
          <p:nvPr/>
        </p:nvSpPr>
        <p:spPr>
          <a:xfrm>
            <a:off x="247709" y="455792"/>
            <a:ext cx="71391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Instrumentos para cumplir con el objetivo primario de </a:t>
            </a:r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 Política de </a:t>
            </a:r>
            <a:r>
              <a:rPr lang="es-MX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contrataciones públicas en México</a:t>
            </a:r>
          </a:p>
        </p:txBody>
      </p:sp>
      <p:graphicFrame>
        <p:nvGraphicFramePr>
          <p:cNvPr id="5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15337"/>
              </p:ext>
            </p:extLst>
          </p:nvPr>
        </p:nvGraphicFramePr>
        <p:xfrm>
          <a:off x="395536" y="1484784"/>
          <a:ext cx="8227342" cy="5001696"/>
        </p:xfrm>
        <a:graphic>
          <a:graphicData uri="http://schemas.openxmlformats.org/drawingml/2006/table">
            <a:tbl>
              <a:tblPr firstRow="1">
                <a:tableStyleId>{91EBBBCC-DAD2-459C-BE2E-F6DE35CF9A28}</a:tableStyleId>
              </a:tblPr>
              <a:tblGrid>
                <a:gridCol w="3051553"/>
                <a:gridCol w="5175789"/>
              </a:tblGrid>
              <a:tr h="3076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Instrumentos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anchor="ctr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Beneficios y acciones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  <a:tr h="756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 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de </a:t>
                      </a:r>
                      <a:r>
                        <a:rPr lang="es-MX" sz="1800" b="1" i="1" dirty="0" smtClean="0"/>
                        <a:t>estrategias de contratación 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(Contratos Marco, Compras Consolidadas y Ofertas Subsecuentes de Descuentos) para promover el </a:t>
                      </a:r>
                      <a:r>
                        <a:rPr kumimoji="0" lang="es-MX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 valor por el dinero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T="45716" marB="45716" anchor="ctr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MX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Eficiencia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los procedimientos de contratación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Agilidad</a:t>
                      </a: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contratación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MX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DB06E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Ahorros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obtener mejores precios por volumen, sin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60338" algn="l"/>
                        </a:tabLst>
                      </a:pP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modificar características técnicas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MX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Agregación de la demanda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</a:t>
                      </a:r>
                      <a:r>
                        <a:rPr kumimoji="0" lang="es-MX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disminuyen riesgos de colusión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</a:t>
                      </a:r>
                      <a:r>
                        <a:rPr kumimoji="0" lang="es-MX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transparencia.</a:t>
                      </a:r>
                      <a:endParaRPr kumimoji="0" lang="es-MX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382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6-Sistema de </a:t>
                      </a:r>
                      <a:r>
                        <a:rPr kumimoji="0" lang="es-MX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profesionalización</a:t>
                      </a:r>
                      <a:r>
                        <a:rPr kumimoji="0" lang="es-MX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los servidores públicos en áreas de contratación.</a:t>
                      </a:r>
                      <a:endParaRPr kumimoji="0" lang="es-E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60338" algn="l"/>
                        </a:tabLst>
                        <a:defRPr/>
                      </a:pP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Registro de servidores públicos que participan en las contrataciones públicas, identificando su grado de responsabilidad.</a:t>
                      </a:r>
                      <a:endParaRPr kumimoji="0" lang="es-E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 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Emisión del </a:t>
                      </a:r>
                      <a:r>
                        <a:rPr kumimoji="0" lang="es-MX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Protocolo de actuación 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los servidores públicos en materia de contrataciones públicas</a:t>
                      </a: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MX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60338" algn="l"/>
                        </a:tabLst>
                      </a:pPr>
                      <a:endParaRPr kumimoji="0" lang="es-MX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endParaRPr kumimoji="0" lang="es-MX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endParaRPr kumimoji="0" lang="es-MX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endParaRPr kumimoji="0" lang="es-MX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endParaRPr kumimoji="0" lang="es-MX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endParaRPr kumimoji="0" lang="es-E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endParaRPr kumimoji="0" lang="es-E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84" y="1909948"/>
            <a:ext cx="1086991" cy="10869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uadroTexto 7"/>
          <p:cNvSpPr txBox="1"/>
          <p:nvPr/>
        </p:nvSpPr>
        <p:spPr>
          <a:xfrm>
            <a:off x="3543255" y="3784557"/>
            <a:ext cx="1296144" cy="101566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/>
            </a:pPr>
            <a:r>
              <a:rPr lang="es-ES" sz="1200" b="1" dirty="0">
                <a:solidFill>
                  <a:schemeClr val="bg1"/>
                </a:solidFill>
              </a:rPr>
              <a:t>Competencia</a:t>
            </a:r>
            <a:r>
              <a:rPr lang="es-ES" sz="1200" dirty="0">
                <a:solidFill>
                  <a:schemeClr val="bg1"/>
                </a:solidFill>
              </a:rPr>
              <a:t> de los servidores públicos en áreas de contrataciones públicas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158452" y="3870919"/>
            <a:ext cx="108012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/>
            </a:pPr>
            <a:r>
              <a:rPr lang="es-ES" sz="1200" dirty="0" smtClean="0"/>
              <a:t>Capacitación</a:t>
            </a:r>
            <a:endParaRPr lang="es-ES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378849" y="4234599"/>
            <a:ext cx="1080120" cy="276999"/>
          </a:xfrm>
          <a:prstGeom prst="rect">
            <a:avLst/>
          </a:prstGeom>
          <a:solidFill>
            <a:srgbClr val="0099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/>
            </a:pPr>
            <a:r>
              <a:rPr lang="es-ES" sz="1200" dirty="0" smtClean="0"/>
              <a:t>Evaluación</a:t>
            </a:r>
            <a:endParaRPr lang="es-ES" sz="12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519066" y="4535261"/>
            <a:ext cx="1080120" cy="276999"/>
          </a:xfrm>
          <a:prstGeom prst="rect">
            <a:avLst/>
          </a:prstGeom>
          <a:solidFill>
            <a:srgbClr val="85CB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/>
            </a:pPr>
            <a:r>
              <a:rPr lang="es-ES" sz="1200" dirty="0" smtClean="0"/>
              <a:t>Certificación</a:t>
            </a:r>
            <a:endParaRPr lang="es-ES" sz="1200" dirty="0"/>
          </a:p>
        </p:txBody>
      </p:sp>
      <p:cxnSp>
        <p:nvCxnSpPr>
          <p:cNvPr id="13" name="Conector recto de flecha 12"/>
          <p:cNvCxnSpPr/>
          <p:nvPr/>
        </p:nvCxnSpPr>
        <p:spPr>
          <a:xfrm flipV="1">
            <a:off x="4872846" y="3991646"/>
            <a:ext cx="216024" cy="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4839399" y="4345829"/>
            <a:ext cx="1422884" cy="1661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4860043" y="4673761"/>
            <a:ext cx="2592288" cy="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958" y="4509120"/>
            <a:ext cx="922906" cy="4930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CuadroTexto 22"/>
          <p:cNvSpPr txBox="1"/>
          <p:nvPr/>
        </p:nvSpPr>
        <p:spPr>
          <a:xfrm>
            <a:off x="3551040" y="4985075"/>
            <a:ext cx="4968552" cy="646331"/>
          </a:xfrm>
          <a:prstGeom prst="rect">
            <a:avLst/>
          </a:prstGeom>
          <a:solidFill>
            <a:srgbClr val="FF5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</a:pPr>
            <a:r>
              <a:rPr lang="es-MX" sz="1200" dirty="0"/>
              <a:t>Lineamientos que deben observar los servidores públicos de las dependencias y entidades que participan en las contrataciones </a:t>
            </a:r>
            <a:r>
              <a:rPr lang="es-MX" sz="1200" dirty="0" smtClean="0"/>
              <a:t>públicas, </a:t>
            </a:r>
            <a:r>
              <a:rPr lang="es-MX" sz="1200" dirty="0"/>
              <a:t>en su contacto con </a:t>
            </a:r>
            <a:r>
              <a:rPr lang="es-MX" sz="1200" dirty="0" smtClean="0"/>
              <a:t>particulares.</a:t>
            </a:r>
            <a:endParaRPr lang="es-MX" sz="12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3563888" y="5798486"/>
            <a:ext cx="4942856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</a:pPr>
            <a:r>
              <a:rPr lang="es-MX" sz="1200" dirty="0" smtClean="0">
                <a:solidFill>
                  <a:schemeClr val="bg1"/>
                </a:solidFill>
              </a:rPr>
              <a:t>Obligación </a:t>
            </a:r>
            <a:r>
              <a:rPr lang="es-MX" sz="1200" dirty="0">
                <a:solidFill>
                  <a:schemeClr val="bg1"/>
                </a:solidFill>
              </a:rPr>
              <a:t>de los particulares de presentar un manifiesto de vínculos o relaciones de negocios, personales o familiares que tuvieran con servidores </a:t>
            </a:r>
            <a:r>
              <a:rPr lang="es-MX" sz="1200" dirty="0" smtClean="0">
                <a:solidFill>
                  <a:schemeClr val="bg1"/>
                </a:solidFill>
              </a:rPr>
              <a:t>públicos.</a:t>
            </a:r>
            <a:endParaRPr lang="es-MX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1484784"/>
            <a:ext cx="8460940" cy="5199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>
                <a:ea typeface="MS UI Gothic" pitchFamily="34" charset="-128"/>
              </a:rPr>
              <a:t>Si existe oferta en la cantidad, calidad y oportunidad requerida.</a:t>
            </a:r>
            <a:endParaRPr lang="es-MX" dirty="0"/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sp>
        <p:nvSpPr>
          <p:cNvPr id="4" name="2 Título"/>
          <p:cNvSpPr txBox="1">
            <a:spLocks/>
          </p:cNvSpPr>
          <p:nvPr/>
        </p:nvSpPr>
        <p:spPr>
          <a:xfrm>
            <a:off x="247709" y="455792"/>
            <a:ext cx="71391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Instrumentos para cumplir con el objetivo primario de </a:t>
            </a:r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 Política de </a:t>
            </a:r>
            <a:r>
              <a:rPr lang="es-MX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contrataciones públicas en México</a:t>
            </a:r>
          </a:p>
        </p:txBody>
      </p:sp>
      <p:graphicFrame>
        <p:nvGraphicFramePr>
          <p:cNvPr id="5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54"/>
              </p:ext>
            </p:extLst>
          </p:nvPr>
        </p:nvGraphicFramePr>
        <p:xfrm>
          <a:off x="449114" y="1628800"/>
          <a:ext cx="8227342" cy="4406113"/>
        </p:xfrm>
        <a:graphic>
          <a:graphicData uri="http://schemas.openxmlformats.org/drawingml/2006/table">
            <a:tbl>
              <a:tblPr firstRow="1">
                <a:tableStyleId>{91EBBBCC-DAD2-459C-BE2E-F6DE35CF9A28}</a:tableStyleId>
              </a:tblPr>
              <a:tblGrid>
                <a:gridCol w="3051553"/>
                <a:gridCol w="5175789"/>
              </a:tblGrid>
              <a:tr h="3547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Instrumentos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anchor="ctr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Beneficios y acciones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0CAC60"/>
                    </a:solidFill>
                  </a:tcPr>
                </a:tc>
              </a:tr>
              <a:tr h="18054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 Expedición de las  </a:t>
                      </a:r>
                      <a:r>
                        <a:rPr kumimoji="0" lang="es-MX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Reglas de Integridad </a:t>
                      </a: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los servidores públicos, con un apartado en materia de contrataciones públicas.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MX" sz="18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endParaRPr kumimoji="0" lang="es-E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007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 Designación de </a:t>
                      </a:r>
                      <a:r>
                        <a:rPr kumimoji="0" lang="es-E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Testigos Sociales </a:t>
                      </a:r>
                      <a:r>
                        <a:rPr kumimoji="0" lang="es-ES" sz="12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los procedimientos de contratación.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constancia de la </a:t>
                      </a: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legalidad </a:t>
                      </a: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CAC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transparencia</a:t>
                      </a: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todos y cada uno de los actos de los procedimientos de contratación pública mayores a 21.1 mil dólares, en el caso de bienes y servicios, y 42.3 mil dólares en obras públicas y servicios relacionados con las mismas.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endParaRPr kumimoji="0" lang="es-E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Actúan con independencia, </a:t>
                      </a: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imparcialidad</a:t>
                      </a: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ética </a:t>
                      </a: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s-E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DB06E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honestidad</a:t>
                      </a:r>
                      <a:r>
                        <a:rPr kumimoji="0" lang="es-E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60338" algn="l"/>
                        </a:tabLst>
                      </a:pPr>
                      <a:endParaRPr kumimoji="0" lang="es-E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742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10-Implementación del Programa de </a:t>
                      </a:r>
                      <a:r>
                        <a:rPr kumimoji="0" lang="es-MX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Acompañamiento Preventivo.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MX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60338" algn="l"/>
                        </a:tabLst>
                      </a:pPr>
                      <a:endParaRPr kumimoji="0" lang="es-E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T="45716" marB="45716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590957" y="5301208"/>
            <a:ext cx="4968552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</a:pPr>
            <a:r>
              <a:rPr lang="es-MX" sz="1200" dirty="0" smtClean="0"/>
              <a:t>Asesoría interactiva, preventiva, multidisciplinaria y especifica para dependencias y entidades de la APF, que se realiza durante actos previos y los procedimientos de contratación.</a:t>
            </a:r>
            <a:endParaRPr lang="es-MX" sz="1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563887" y="2060848"/>
            <a:ext cx="4979495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</a:pPr>
            <a:r>
              <a:rPr lang="es-MX" sz="1200" dirty="0" smtClean="0">
                <a:solidFill>
                  <a:schemeClr val="bg1"/>
                </a:solidFill>
              </a:rPr>
              <a:t>Señalan </a:t>
            </a:r>
            <a:r>
              <a:rPr lang="es-MX" sz="1200" dirty="0">
                <a:solidFill>
                  <a:schemeClr val="bg1"/>
                </a:solidFill>
              </a:rPr>
              <a:t>la manera en que deben conducirse los servidores públicos del Gobierno Federal en 12 </a:t>
            </a:r>
            <a:r>
              <a:rPr lang="es-MX" sz="1200" dirty="0" smtClean="0">
                <a:solidFill>
                  <a:schemeClr val="bg1"/>
                </a:solidFill>
              </a:rPr>
              <a:t>ámbitos, entre ellos, uno se refiere </a:t>
            </a:r>
            <a:r>
              <a:rPr lang="es-MX" sz="1200" dirty="0">
                <a:solidFill>
                  <a:schemeClr val="bg1"/>
                </a:solidFill>
              </a:rPr>
              <a:t>aquel en dónde los servidores públicos con motivo de su empleo, cargo, comisión o función, o a través de subordinados, participan en contrataciones </a:t>
            </a:r>
            <a:r>
              <a:rPr lang="es-MX" sz="1200" dirty="0" smtClean="0">
                <a:solidFill>
                  <a:schemeClr val="bg1"/>
                </a:solidFill>
              </a:rPr>
              <a:t>públicas, disponiéndose </a:t>
            </a:r>
            <a:r>
              <a:rPr lang="es-MX" sz="1200" dirty="0">
                <a:solidFill>
                  <a:schemeClr val="bg1"/>
                </a:solidFill>
              </a:rPr>
              <a:t>que deben conducirse con </a:t>
            </a:r>
            <a:r>
              <a:rPr lang="es-MX" sz="1200" b="1" dirty="0">
                <a:solidFill>
                  <a:schemeClr val="bg1"/>
                </a:solidFill>
              </a:rPr>
              <a:t>transparencia, imparcialidad </a:t>
            </a:r>
            <a:r>
              <a:rPr lang="es-MX" sz="1200" dirty="0">
                <a:solidFill>
                  <a:schemeClr val="bg1"/>
                </a:solidFill>
              </a:rPr>
              <a:t>y </a:t>
            </a:r>
            <a:r>
              <a:rPr lang="es-MX" sz="1200" b="1" dirty="0">
                <a:solidFill>
                  <a:schemeClr val="bg1"/>
                </a:solidFill>
              </a:rPr>
              <a:t>legalidad</a:t>
            </a:r>
            <a:r>
              <a:rPr lang="es-MX" sz="1200" dirty="0">
                <a:solidFill>
                  <a:schemeClr val="bg1"/>
                </a:solidFill>
              </a:rPr>
              <a:t>; orientando sus decisiones a las necesidades e intereses de la sociedad, y garantizando las mejores condiciones de contratación para el Estado. </a:t>
            </a:r>
          </a:p>
        </p:txBody>
      </p:sp>
    </p:spTree>
    <p:extLst>
      <p:ext uri="{BB962C8B-B14F-4D97-AF65-F5344CB8AC3E}">
        <p14:creationId xmlns:p14="http://schemas.microsoft.com/office/powerpoint/2010/main" val="15070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 flip="none" rotWithShape="0">
          <a:gsLst>
            <a:gs pos="0">
              <a:schemeClr val="bg1">
                <a:lumMod val="95000"/>
              </a:schemeClr>
            </a:gs>
            <a:gs pos="100000">
              <a:schemeClr val="bg1"/>
            </a:gs>
          </a:gsLst>
          <a:lin ang="16200000" scaled="1"/>
          <a:tileRect/>
        </a:gradFill>
        <a:ln>
          <a:solidFill>
            <a:schemeClr val="bg1">
              <a:lumMod val="85000"/>
            </a:schemeClr>
          </a:solidFill>
        </a:ln>
      </a:spPr>
      <a:bodyPr wrap="square" rtlCol="0">
        <a:spAutoFit/>
      </a:bodyPr>
      <a:lstStyle>
        <a:defPPr>
          <a:defRPr dirty="0" smtClean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12549</TotalTime>
  <Words>1800</Words>
  <Application>Microsoft Office PowerPoint</Application>
  <PresentationFormat>On-screen Show (4:3)</PresentationFormat>
  <Paragraphs>238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Solorzano Carmona, Antonio</dc:creator>
  <cp:lastModifiedBy>Helena</cp:lastModifiedBy>
  <cp:revision>1086</cp:revision>
  <cp:lastPrinted>2015-10-24T01:06:27Z</cp:lastPrinted>
  <dcterms:created xsi:type="dcterms:W3CDTF">2012-12-06T00:26:54Z</dcterms:created>
  <dcterms:modified xsi:type="dcterms:W3CDTF">2015-10-27T00:44:29Z</dcterms:modified>
</cp:coreProperties>
</file>